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1" r:id="rId5"/>
    <p:sldId id="272" r:id="rId6"/>
    <p:sldId id="277" r:id="rId7"/>
    <p:sldId id="273" r:id="rId8"/>
    <p:sldId id="274" r:id="rId9"/>
    <p:sldId id="262" r:id="rId10"/>
    <p:sldId id="263" r:id="rId11"/>
    <p:sldId id="275" r:id="rId12"/>
    <p:sldId id="276" r:id="rId13"/>
    <p:sldId id="278" r:id="rId14"/>
    <p:sldId id="279" r:id="rId15"/>
    <p:sldId id="265" r:id="rId16"/>
    <p:sldId id="270"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2BABF-D9AE-466A-97D0-3D52EB6F1F19}" v="95" dt="2022-03-03T20:20:48.3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79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Titus" userId="b37cfdd195ee414d" providerId="LiveId" clId="{37F2BABF-D9AE-466A-97D0-3D52EB6F1F19}"/>
    <pc:docChg chg="undo redo custSel addSld delSld modSld sldOrd">
      <pc:chgData name="Annie Titus" userId="b37cfdd195ee414d" providerId="LiveId" clId="{37F2BABF-D9AE-466A-97D0-3D52EB6F1F19}" dt="2022-03-04T03:20:06.926" v="3973" actId="14100"/>
      <pc:docMkLst>
        <pc:docMk/>
      </pc:docMkLst>
      <pc:sldChg chg="modSp mod">
        <pc:chgData name="Annie Titus" userId="b37cfdd195ee414d" providerId="LiveId" clId="{37F2BABF-D9AE-466A-97D0-3D52EB6F1F19}" dt="2022-03-02T19:47:18.712" v="75" actId="1076"/>
        <pc:sldMkLst>
          <pc:docMk/>
          <pc:sldMk cId="0" sldId="256"/>
        </pc:sldMkLst>
        <pc:spChg chg="mod">
          <ac:chgData name="Annie Titus" userId="b37cfdd195ee414d" providerId="LiveId" clId="{37F2BABF-D9AE-466A-97D0-3D52EB6F1F19}" dt="2022-03-02T19:47:18.204" v="74" actId="14100"/>
          <ac:spMkLst>
            <pc:docMk/>
            <pc:sldMk cId="0" sldId="256"/>
            <ac:spMk id="8" creationId="{00000000-0000-0000-0000-000000000000}"/>
          </ac:spMkLst>
        </pc:spChg>
        <pc:spChg chg="mod">
          <ac:chgData name="Annie Titus" userId="b37cfdd195ee414d" providerId="LiveId" clId="{37F2BABF-D9AE-466A-97D0-3D52EB6F1F19}" dt="2022-03-02T19:46:34.952" v="23" actId="20577"/>
          <ac:spMkLst>
            <pc:docMk/>
            <pc:sldMk cId="0" sldId="256"/>
            <ac:spMk id="9" creationId="{00000000-0000-0000-0000-000000000000}"/>
          </ac:spMkLst>
        </pc:spChg>
        <pc:grpChg chg="mod">
          <ac:chgData name="Annie Titus" userId="b37cfdd195ee414d" providerId="LiveId" clId="{37F2BABF-D9AE-466A-97D0-3D52EB6F1F19}" dt="2022-03-02T19:47:18.712" v="75" actId="1076"/>
          <ac:grpSpMkLst>
            <pc:docMk/>
            <pc:sldMk cId="0" sldId="256"/>
            <ac:grpSpMk id="3" creationId="{00000000-0000-0000-0000-000000000000}"/>
          </ac:grpSpMkLst>
        </pc:grpChg>
      </pc:sldChg>
      <pc:sldChg chg="addSp delSp modSp mod">
        <pc:chgData name="Annie Titus" userId="b37cfdd195ee414d" providerId="LiveId" clId="{37F2BABF-D9AE-466A-97D0-3D52EB6F1F19}" dt="2022-03-03T19:24:08.828" v="3506" actId="20577"/>
        <pc:sldMkLst>
          <pc:docMk/>
          <pc:sldMk cId="0" sldId="257"/>
        </pc:sldMkLst>
        <pc:spChg chg="mod">
          <ac:chgData name="Annie Titus" userId="b37cfdd195ee414d" providerId="LiveId" clId="{37F2BABF-D9AE-466A-97D0-3D52EB6F1F19}" dt="2022-03-02T19:47:38.904" v="96" actId="14100"/>
          <ac:spMkLst>
            <pc:docMk/>
            <pc:sldMk cId="0" sldId="257"/>
            <ac:spMk id="3" creationId="{00000000-0000-0000-0000-000000000000}"/>
          </ac:spMkLst>
        </pc:spChg>
        <pc:spChg chg="mod">
          <ac:chgData name="Annie Titus" userId="b37cfdd195ee414d" providerId="LiveId" clId="{37F2BABF-D9AE-466A-97D0-3D52EB6F1F19}" dt="2022-03-03T19:24:08.828" v="3506" actId="20577"/>
          <ac:spMkLst>
            <pc:docMk/>
            <pc:sldMk cId="0" sldId="257"/>
            <ac:spMk id="19" creationId="{00000000-0000-0000-0000-000000000000}"/>
          </ac:spMkLst>
        </pc:spChg>
        <pc:grpChg chg="del">
          <ac:chgData name="Annie Titus" userId="b37cfdd195ee414d" providerId="LiveId" clId="{37F2BABF-D9AE-466A-97D0-3D52EB6F1F19}" dt="2022-03-03T03:44:05.906" v="929" actId="478"/>
          <ac:grpSpMkLst>
            <pc:docMk/>
            <pc:sldMk cId="0" sldId="257"/>
            <ac:grpSpMk id="6" creationId="{00000000-0000-0000-0000-000000000000}"/>
          </ac:grpSpMkLst>
        </pc:grpChg>
        <pc:picChg chg="del">
          <ac:chgData name="Annie Titus" userId="b37cfdd195ee414d" providerId="LiveId" clId="{37F2BABF-D9AE-466A-97D0-3D52EB6F1F19}" dt="2022-03-02T20:03:45.515" v="622" actId="478"/>
          <ac:picMkLst>
            <pc:docMk/>
            <pc:sldMk cId="0" sldId="257"/>
            <ac:picMk id="4" creationId="{00000000-0000-0000-0000-000000000000}"/>
          </ac:picMkLst>
        </pc:picChg>
        <pc:picChg chg="del">
          <ac:chgData name="Annie Titus" userId="b37cfdd195ee414d" providerId="LiveId" clId="{37F2BABF-D9AE-466A-97D0-3D52EB6F1F19}" dt="2022-03-02T20:02:57.708" v="615" actId="478"/>
          <ac:picMkLst>
            <pc:docMk/>
            <pc:sldMk cId="0" sldId="257"/>
            <ac:picMk id="5" creationId="{00000000-0000-0000-0000-000000000000}"/>
          </ac:picMkLst>
        </pc:picChg>
        <pc:picChg chg="topLvl">
          <ac:chgData name="Annie Titus" userId="b37cfdd195ee414d" providerId="LiveId" clId="{37F2BABF-D9AE-466A-97D0-3D52EB6F1F19}" dt="2022-03-03T03:44:05.906" v="929" actId="478"/>
          <ac:picMkLst>
            <pc:docMk/>
            <pc:sldMk cId="0" sldId="257"/>
            <ac:picMk id="7" creationId="{00000000-0000-0000-0000-000000000000}"/>
          </ac:picMkLst>
        </pc:picChg>
        <pc:picChg chg="del topLvl">
          <ac:chgData name="Annie Titus" userId="b37cfdd195ee414d" providerId="LiveId" clId="{37F2BABF-D9AE-466A-97D0-3D52EB6F1F19}" dt="2022-03-03T03:44:05.906" v="929" actId="478"/>
          <ac:picMkLst>
            <pc:docMk/>
            <pc:sldMk cId="0" sldId="257"/>
            <ac:picMk id="8" creationId="{00000000-0000-0000-0000-000000000000}"/>
          </ac:picMkLst>
        </pc:picChg>
        <pc:picChg chg="add mod">
          <ac:chgData name="Annie Titus" userId="b37cfdd195ee414d" providerId="LiveId" clId="{37F2BABF-D9AE-466A-97D0-3D52EB6F1F19}" dt="2022-03-02T20:03:06.898" v="621" actId="1076"/>
          <ac:picMkLst>
            <pc:docMk/>
            <pc:sldMk cId="0" sldId="257"/>
            <ac:picMk id="21" creationId="{C0B446AF-B655-4A60-9861-67917F729123}"/>
          </ac:picMkLst>
        </pc:picChg>
        <pc:picChg chg="add mod">
          <ac:chgData name="Annie Titus" userId="b37cfdd195ee414d" providerId="LiveId" clId="{37F2BABF-D9AE-466A-97D0-3D52EB6F1F19}" dt="2022-03-02T20:03:50.578" v="625" actId="1076"/>
          <ac:picMkLst>
            <pc:docMk/>
            <pc:sldMk cId="0" sldId="257"/>
            <ac:picMk id="23" creationId="{226AE738-E646-43AC-BF26-66E47A13D4BC}"/>
          </ac:picMkLst>
        </pc:picChg>
        <pc:picChg chg="add mod">
          <ac:chgData name="Annie Titus" userId="b37cfdd195ee414d" providerId="LiveId" clId="{37F2BABF-D9AE-466A-97D0-3D52EB6F1F19}" dt="2022-03-03T03:44:13.453" v="931" actId="1076"/>
          <ac:picMkLst>
            <pc:docMk/>
            <pc:sldMk cId="0" sldId="257"/>
            <ac:picMk id="25" creationId="{1170326A-257B-49C8-BD9B-4DBC1EF25734}"/>
          </ac:picMkLst>
        </pc:picChg>
      </pc:sldChg>
      <pc:sldChg chg="delSp modSp mod">
        <pc:chgData name="Annie Titus" userId="b37cfdd195ee414d" providerId="LiveId" clId="{37F2BABF-D9AE-466A-97D0-3D52EB6F1F19}" dt="2022-03-03T20:30:45.007" v="3970" actId="313"/>
        <pc:sldMkLst>
          <pc:docMk/>
          <pc:sldMk cId="0" sldId="258"/>
        </pc:sldMkLst>
        <pc:spChg chg="mod">
          <ac:chgData name="Annie Titus" userId="b37cfdd195ee414d" providerId="LiveId" clId="{37F2BABF-D9AE-466A-97D0-3D52EB6F1F19}" dt="2022-03-03T20:30:45.007" v="3970" actId="313"/>
          <ac:spMkLst>
            <pc:docMk/>
            <pc:sldMk cId="0" sldId="258"/>
            <ac:spMk id="5" creationId="{00000000-0000-0000-0000-000000000000}"/>
          </ac:spMkLst>
        </pc:spChg>
        <pc:picChg chg="mod">
          <ac:chgData name="Annie Titus" userId="b37cfdd195ee414d" providerId="LiveId" clId="{37F2BABF-D9AE-466A-97D0-3D52EB6F1F19}" dt="2022-03-02T20:09:56.818" v="760" actId="1076"/>
          <ac:picMkLst>
            <pc:docMk/>
            <pc:sldMk cId="0" sldId="258"/>
            <ac:picMk id="4" creationId="{00000000-0000-0000-0000-000000000000}"/>
          </ac:picMkLst>
        </pc:picChg>
        <pc:picChg chg="del">
          <ac:chgData name="Annie Titus" userId="b37cfdd195ee414d" providerId="LiveId" clId="{37F2BABF-D9AE-466A-97D0-3D52EB6F1F19}" dt="2022-03-02T20:14:26.954" v="762" actId="478"/>
          <ac:picMkLst>
            <pc:docMk/>
            <pc:sldMk cId="0" sldId="258"/>
            <ac:picMk id="6" creationId="{00000000-0000-0000-0000-000000000000}"/>
          </ac:picMkLst>
        </pc:picChg>
      </pc:sldChg>
      <pc:sldChg chg="del">
        <pc:chgData name="Annie Titus" userId="b37cfdd195ee414d" providerId="LiveId" clId="{37F2BABF-D9AE-466A-97D0-3D52EB6F1F19}" dt="2022-03-03T04:04:02.914" v="1548" actId="47"/>
        <pc:sldMkLst>
          <pc:docMk/>
          <pc:sldMk cId="0" sldId="259"/>
        </pc:sldMkLst>
      </pc:sldChg>
      <pc:sldChg chg="modSp del mod">
        <pc:chgData name="Annie Titus" userId="b37cfdd195ee414d" providerId="LiveId" clId="{37F2BABF-D9AE-466A-97D0-3D52EB6F1F19}" dt="2022-03-03T16:20:10.096" v="1798" actId="47"/>
        <pc:sldMkLst>
          <pc:docMk/>
          <pc:sldMk cId="0" sldId="260"/>
        </pc:sldMkLst>
        <pc:spChg chg="mod">
          <ac:chgData name="Annie Titus" userId="b37cfdd195ee414d" providerId="LiveId" clId="{37F2BABF-D9AE-466A-97D0-3D52EB6F1F19}" dt="2022-03-03T04:06:06.292" v="1600" actId="14100"/>
          <ac:spMkLst>
            <pc:docMk/>
            <pc:sldMk cId="0" sldId="260"/>
            <ac:spMk id="8" creationId="{00000000-0000-0000-0000-000000000000}"/>
          </ac:spMkLst>
        </pc:spChg>
      </pc:sldChg>
      <pc:sldChg chg="del ord">
        <pc:chgData name="Annie Titus" userId="b37cfdd195ee414d" providerId="LiveId" clId="{37F2BABF-D9AE-466A-97D0-3D52EB6F1F19}" dt="2022-03-03T16:39:43.255" v="2002" actId="47"/>
        <pc:sldMkLst>
          <pc:docMk/>
          <pc:sldMk cId="0" sldId="261"/>
        </pc:sldMkLst>
      </pc:sldChg>
      <pc:sldChg chg="addSp delSp modSp mod">
        <pc:chgData name="Annie Titus" userId="b37cfdd195ee414d" providerId="LiveId" clId="{37F2BABF-D9AE-466A-97D0-3D52EB6F1F19}" dt="2022-03-03T16:46:55.077" v="2076" actId="14100"/>
        <pc:sldMkLst>
          <pc:docMk/>
          <pc:sldMk cId="0" sldId="262"/>
        </pc:sldMkLst>
        <pc:spChg chg="mod">
          <ac:chgData name="Annie Titus" userId="b37cfdd195ee414d" providerId="LiveId" clId="{37F2BABF-D9AE-466A-97D0-3D52EB6F1F19}" dt="2022-03-03T16:40:08.767" v="2005" actId="14100"/>
          <ac:spMkLst>
            <pc:docMk/>
            <pc:sldMk cId="0" sldId="262"/>
            <ac:spMk id="3" creationId="{00000000-0000-0000-0000-000000000000}"/>
          </ac:spMkLst>
        </pc:spChg>
        <pc:spChg chg="del">
          <ac:chgData name="Annie Titus" userId="b37cfdd195ee414d" providerId="LiveId" clId="{37F2BABF-D9AE-466A-97D0-3D52EB6F1F19}" dt="2022-03-03T16:41:36.320" v="2011" actId="478"/>
          <ac:spMkLst>
            <pc:docMk/>
            <pc:sldMk cId="0" sldId="262"/>
            <ac:spMk id="8" creationId="{00000000-0000-0000-0000-000000000000}"/>
          </ac:spMkLst>
        </pc:spChg>
        <pc:spChg chg="del">
          <ac:chgData name="Annie Titus" userId="b37cfdd195ee414d" providerId="LiveId" clId="{37F2BABF-D9AE-466A-97D0-3D52EB6F1F19}" dt="2022-03-03T16:41:38.885" v="2012" actId="478"/>
          <ac:spMkLst>
            <pc:docMk/>
            <pc:sldMk cId="0" sldId="262"/>
            <ac:spMk id="9" creationId="{00000000-0000-0000-0000-000000000000}"/>
          </ac:spMkLst>
        </pc:spChg>
        <pc:spChg chg="del mod">
          <ac:chgData name="Annie Titus" userId="b37cfdd195ee414d" providerId="LiveId" clId="{37F2BABF-D9AE-466A-97D0-3D52EB6F1F19}" dt="2022-03-03T16:41:33.437" v="2010" actId="478"/>
          <ac:spMkLst>
            <pc:docMk/>
            <pc:sldMk cId="0" sldId="262"/>
            <ac:spMk id="10" creationId="{00000000-0000-0000-0000-000000000000}"/>
          </ac:spMkLst>
        </pc:spChg>
        <pc:spChg chg="del">
          <ac:chgData name="Annie Titus" userId="b37cfdd195ee414d" providerId="LiveId" clId="{37F2BABF-D9AE-466A-97D0-3D52EB6F1F19}" dt="2022-03-03T16:41:23.998" v="2008" actId="478"/>
          <ac:spMkLst>
            <pc:docMk/>
            <pc:sldMk cId="0" sldId="262"/>
            <ac:spMk id="11" creationId="{00000000-0000-0000-0000-000000000000}"/>
          </ac:spMkLst>
        </pc:spChg>
        <pc:spChg chg="mod">
          <ac:chgData name="Annie Titus" userId="b37cfdd195ee414d" providerId="LiveId" clId="{37F2BABF-D9AE-466A-97D0-3D52EB6F1F19}" dt="2022-03-03T16:45:50.275" v="2062" actId="20577"/>
          <ac:spMkLst>
            <pc:docMk/>
            <pc:sldMk cId="0" sldId="262"/>
            <ac:spMk id="12" creationId="{00000000-0000-0000-0000-000000000000}"/>
          </ac:spMkLst>
        </pc:spChg>
        <pc:grpChg chg="del">
          <ac:chgData name="Annie Titus" userId="b37cfdd195ee414d" providerId="LiveId" clId="{37F2BABF-D9AE-466A-97D0-3D52EB6F1F19}" dt="2022-03-03T16:41:15.836" v="2007" actId="478"/>
          <ac:grpSpMkLst>
            <pc:docMk/>
            <pc:sldMk cId="0" sldId="262"/>
            <ac:grpSpMk id="4" creationId="{00000000-0000-0000-0000-000000000000}"/>
          </ac:grpSpMkLst>
        </pc:grpChg>
        <pc:picChg chg="add mod">
          <ac:chgData name="Annie Titus" userId="b37cfdd195ee414d" providerId="LiveId" clId="{37F2BABF-D9AE-466A-97D0-3D52EB6F1F19}" dt="2022-03-03T16:46:40.757" v="2070" actId="1076"/>
          <ac:picMkLst>
            <pc:docMk/>
            <pc:sldMk cId="0" sldId="262"/>
            <ac:picMk id="14" creationId="{04603223-4F63-4AFE-8BD5-7D5253545E7D}"/>
          </ac:picMkLst>
        </pc:picChg>
        <pc:picChg chg="add mod">
          <ac:chgData name="Annie Titus" userId="b37cfdd195ee414d" providerId="LiveId" clId="{37F2BABF-D9AE-466A-97D0-3D52EB6F1F19}" dt="2022-03-03T16:46:43.714" v="2071" actId="1076"/>
          <ac:picMkLst>
            <pc:docMk/>
            <pc:sldMk cId="0" sldId="262"/>
            <ac:picMk id="16" creationId="{5752EE64-53BB-4C4E-9A77-F0CD2803AB1E}"/>
          </ac:picMkLst>
        </pc:picChg>
        <pc:picChg chg="add mod">
          <ac:chgData name="Annie Titus" userId="b37cfdd195ee414d" providerId="LiveId" clId="{37F2BABF-D9AE-466A-97D0-3D52EB6F1F19}" dt="2022-03-03T16:46:44.691" v="2072" actId="1076"/>
          <ac:picMkLst>
            <pc:docMk/>
            <pc:sldMk cId="0" sldId="262"/>
            <ac:picMk id="18" creationId="{2F7650DA-9C9E-47E9-8CF9-0940407D0B69}"/>
          </ac:picMkLst>
        </pc:picChg>
        <pc:picChg chg="add mod">
          <ac:chgData name="Annie Titus" userId="b37cfdd195ee414d" providerId="LiveId" clId="{37F2BABF-D9AE-466A-97D0-3D52EB6F1F19}" dt="2022-03-03T16:46:50.089" v="2074" actId="14100"/>
          <ac:picMkLst>
            <pc:docMk/>
            <pc:sldMk cId="0" sldId="262"/>
            <ac:picMk id="20" creationId="{1244651A-1223-4D0F-9969-9CFD8DFCB556}"/>
          </ac:picMkLst>
        </pc:picChg>
        <pc:picChg chg="add mod">
          <ac:chgData name="Annie Titus" userId="b37cfdd195ee414d" providerId="LiveId" clId="{37F2BABF-D9AE-466A-97D0-3D52EB6F1F19}" dt="2022-03-03T16:46:24.413" v="2069" actId="14100"/>
          <ac:picMkLst>
            <pc:docMk/>
            <pc:sldMk cId="0" sldId="262"/>
            <ac:picMk id="22" creationId="{99AC87AB-B6F1-4CD9-8336-FD7B29BA4866}"/>
          </ac:picMkLst>
        </pc:picChg>
        <pc:picChg chg="add mod">
          <ac:chgData name="Annie Titus" userId="b37cfdd195ee414d" providerId="LiveId" clId="{37F2BABF-D9AE-466A-97D0-3D52EB6F1F19}" dt="2022-03-03T16:46:55.077" v="2076" actId="14100"/>
          <ac:picMkLst>
            <pc:docMk/>
            <pc:sldMk cId="0" sldId="262"/>
            <ac:picMk id="24" creationId="{4422DEC2-C5F7-49C8-8FC5-5A9700022777}"/>
          </ac:picMkLst>
        </pc:picChg>
      </pc:sldChg>
      <pc:sldChg chg="addSp delSp modSp mod">
        <pc:chgData name="Annie Titus" userId="b37cfdd195ee414d" providerId="LiveId" clId="{37F2BABF-D9AE-466A-97D0-3D52EB6F1F19}" dt="2022-03-03T20:11:13.770" v="3632" actId="20577"/>
        <pc:sldMkLst>
          <pc:docMk/>
          <pc:sldMk cId="0" sldId="263"/>
        </pc:sldMkLst>
        <pc:spChg chg="mod">
          <ac:chgData name="Annie Titus" userId="b37cfdd195ee414d" providerId="LiveId" clId="{37F2BABF-D9AE-466A-97D0-3D52EB6F1F19}" dt="2022-03-03T17:07:18.341" v="2530" actId="20577"/>
          <ac:spMkLst>
            <pc:docMk/>
            <pc:sldMk cId="0" sldId="263"/>
            <ac:spMk id="3" creationId="{00000000-0000-0000-0000-000000000000}"/>
          </ac:spMkLst>
        </pc:spChg>
        <pc:spChg chg="del">
          <ac:chgData name="Annie Titus" userId="b37cfdd195ee414d" providerId="LiveId" clId="{37F2BABF-D9AE-466A-97D0-3D52EB6F1F19}" dt="2022-03-03T17:04:39.031" v="2511" actId="478"/>
          <ac:spMkLst>
            <pc:docMk/>
            <pc:sldMk cId="0" sldId="263"/>
            <ac:spMk id="4" creationId="{00000000-0000-0000-0000-000000000000}"/>
          </ac:spMkLst>
        </pc:spChg>
        <pc:spChg chg="mod">
          <ac:chgData name="Annie Titus" userId="b37cfdd195ee414d" providerId="LiveId" clId="{37F2BABF-D9AE-466A-97D0-3D52EB6F1F19}" dt="2022-03-03T17:05:46.510" v="2522" actId="1076"/>
          <ac:spMkLst>
            <pc:docMk/>
            <pc:sldMk cId="0" sldId="263"/>
            <ac:spMk id="5" creationId="{00000000-0000-0000-0000-000000000000}"/>
          </ac:spMkLst>
        </pc:spChg>
        <pc:spChg chg="mod">
          <ac:chgData name="Annie Titus" userId="b37cfdd195ee414d" providerId="LiveId" clId="{37F2BABF-D9AE-466A-97D0-3D52EB6F1F19}" dt="2022-03-03T20:11:13.770" v="3632" actId="20577"/>
          <ac:spMkLst>
            <pc:docMk/>
            <pc:sldMk cId="0" sldId="263"/>
            <ac:spMk id="7" creationId="{00000000-0000-0000-0000-000000000000}"/>
          </ac:spMkLst>
        </pc:spChg>
        <pc:spChg chg="del mod">
          <ac:chgData name="Annie Titus" userId="b37cfdd195ee414d" providerId="LiveId" clId="{37F2BABF-D9AE-466A-97D0-3D52EB6F1F19}" dt="2022-03-03T17:00:33.147" v="2492" actId="478"/>
          <ac:spMkLst>
            <pc:docMk/>
            <pc:sldMk cId="0" sldId="263"/>
            <ac:spMk id="8" creationId="{00000000-0000-0000-0000-000000000000}"/>
          </ac:spMkLst>
        </pc:spChg>
        <pc:spChg chg="mod">
          <ac:chgData name="Annie Titus" userId="b37cfdd195ee414d" providerId="LiveId" clId="{37F2BABF-D9AE-466A-97D0-3D52EB6F1F19}" dt="2022-03-03T16:50:43.957" v="2086" actId="571"/>
          <ac:spMkLst>
            <pc:docMk/>
            <pc:sldMk cId="0" sldId="263"/>
            <ac:spMk id="26" creationId="{50C3DC46-88D7-499F-8846-4E1F5FBF47A5}"/>
          </ac:spMkLst>
        </pc:spChg>
        <pc:spChg chg="mod">
          <ac:chgData name="Annie Titus" userId="b37cfdd195ee414d" providerId="LiveId" clId="{37F2BABF-D9AE-466A-97D0-3D52EB6F1F19}" dt="2022-03-03T16:50:43.957" v="2086" actId="571"/>
          <ac:spMkLst>
            <pc:docMk/>
            <pc:sldMk cId="0" sldId="263"/>
            <ac:spMk id="27" creationId="{0F50573F-7944-43B9-AD36-F62F054F4D3A}"/>
          </ac:spMkLst>
        </pc:spChg>
        <pc:spChg chg="mod">
          <ac:chgData name="Annie Titus" userId="b37cfdd195ee414d" providerId="LiveId" clId="{37F2BABF-D9AE-466A-97D0-3D52EB6F1F19}" dt="2022-03-03T16:50:43.957" v="2086" actId="571"/>
          <ac:spMkLst>
            <pc:docMk/>
            <pc:sldMk cId="0" sldId="263"/>
            <ac:spMk id="28" creationId="{A380777E-8D48-46E5-AED0-D3330866FB1C}"/>
          </ac:spMkLst>
        </pc:spChg>
        <pc:spChg chg="mod">
          <ac:chgData name="Annie Titus" userId="b37cfdd195ee414d" providerId="LiveId" clId="{37F2BABF-D9AE-466A-97D0-3D52EB6F1F19}" dt="2022-03-03T16:50:43.957" v="2086" actId="571"/>
          <ac:spMkLst>
            <pc:docMk/>
            <pc:sldMk cId="0" sldId="263"/>
            <ac:spMk id="29" creationId="{4270D710-8069-408B-85E9-CC03123A07B7}"/>
          </ac:spMkLst>
        </pc:spChg>
        <pc:spChg chg="add mod">
          <ac:chgData name="Annie Titus" userId="b37cfdd195ee414d" providerId="LiveId" clId="{37F2BABF-D9AE-466A-97D0-3D52EB6F1F19}" dt="2022-03-03T17:06:11.471" v="2527" actId="1076"/>
          <ac:spMkLst>
            <pc:docMk/>
            <pc:sldMk cId="0" sldId="263"/>
            <ac:spMk id="31" creationId="{803E700D-4592-4395-8C4B-C802AC276E21}"/>
          </ac:spMkLst>
        </pc:spChg>
        <pc:spChg chg="add del mod">
          <ac:chgData name="Annie Titus" userId="b37cfdd195ee414d" providerId="LiveId" clId="{37F2BABF-D9AE-466A-97D0-3D52EB6F1F19}" dt="2022-03-03T16:51:46.067" v="2113"/>
          <ac:spMkLst>
            <pc:docMk/>
            <pc:sldMk cId="0" sldId="263"/>
            <ac:spMk id="32" creationId="{BC2E92B2-A9B7-4168-90C6-BC2029260622}"/>
          </ac:spMkLst>
        </pc:spChg>
        <pc:spChg chg="add mod">
          <ac:chgData name="Annie Titus" userId="b37cfdd195ee414d" providerId="LiveId" clId="{37F2BABF-D9AE-466A-97D0-3D52EB6F1F19}" dt="2022-03-03T18:27:11.333" v="2963" actId="14861"/>
          <ac:spMkLst>
            <pc:docMk/>
            <pc:sldMk cId="0" sldId="263"/>
            <ac:spMk id="33" creationId="{AB4E1B22-FB76-4756-B236-E4EBB8F5C5CF}"/>
          </ac:spMkLst>
        </pc:spChg>
        <pc:spChg chg="add mod">
          <ac:chgData name="Annie Titus" userId="b37cfdd195ee414d" providerId="LiveId" clId="{37F2BABF-D9AE-466A-97D0-3D52EB6F1F19}" dt="2022-03-03T17:04:29.779" v="2510" actId="114"/>
          <ac:spMkLst>
            <pc:docMk/>
            <pc:sldMk cId="0" sldId="263"/>
            <ac:spMk id="36" creationId="{37F6B2C3-DCDD-4864-A03F-ED3515519459}"/>
          </ac:spMkLst>
        </pc:spChg>
        <pc:grpChg chg="del">
          <ac:chgData name="Annie Titus" userId="b37cfdd195ee414d" providerId="LiveId" clId="{37F2BABF-D9AE-466A-97D0-3D52EB6F1F19}" dt="2022-03-03T16:50:47.756" v="2088" actId="478"/>
          <ac:grpSpMkLst>
            <pc:docMk/>
            <pc:sldMk cId="0" sldId="263"/>
            <ac:grpSpMk id="9" creationId="{00000000-0000-0000-0000-000000000000}"/>
          </ac:grpSpMkLst>
        </pc:grpChg>
        <pc:grpChg chg="add del mod">
          <ac:chgData name="Annie Titus" userId="b37cfdd195ee414d" providerId="LiveId" clId="{37F2BABF-D9AE-466A-97D0-3D52EB6F1F19}" dt="2022-03-03T16:50:49.673" v="2089" actId="478"/>
          <ac:grpSpMkLst>
            <pc:docMk/>
            <pc:sldMk cId="0" sldId="263"/>
            <ac:grpSpMk id="20" creationId="{0F432E75-F380-4238-B981-36DC5D8413AF}"/>
          </ac:grpSpMkLst>
        </pc:grpChg>
        <pc:picChg chg="del mod">
          <ac:chgData name="Annie Titus" userId="b37cfdd195ee414d" providerId="LiveId" clId="{37F2BABF-D9AE-466A-97D0-3D52EB6F1F19}" dt="2022-03-03T17:05:02.487" v="2513" actId="478"/>
          <ac:picMkLst>
            <pc:docMk/>
            <pc:sldMk cId="0" sldId="263"/>
            <ac:picMk id="6" creationId="{00000000-0000-0000-0000-000000000000}"/>
          </ac:picMkLst>
        </pc:picChg>
        <pc:picChg chg="del">
          <ac:chgData name="Annie Titus" userId="b37cfdd195ee414d" providerId="LiveId" clId="{37F2BABF-D9AE-466A-97D0-3D52EB6F1F19}" dt="2022-03-03T16:50:42.828" v="2085" actId="478"/>
          <ac:picMkLst>
            <pc:docMk/>
            <pc:sldMk cId="0" sldId="263"/>
            <ac:picMk id="11" creationId="{00000000-0000-0000-0000-000000000000}"/>
          </ac:picMkLst>
        </pc:picChg>
        <pc:picChg chg="mod">
          <ac:chgData name="Annie Titus" userId="b37cfdd195ee414d" providerId="LiveId" clId="{37F2BABF-D9AE-466A-97D0-3D52EB6F1F19}" dt="2022-03-03T16:50:43.957" v="2086" actId="571"/>
          <ac:picMkLst>
            <pc:docMk/>
            <pc:sldMk cId="0" sldId="263"/>
            <ac:picMk id="21" creationId="{2280E8B0-6C0C-4B23-9D7A-4813AD44A0C5}"/>
          </ac:picMkLst>
        </pc:picChg>
        <pc:picChg chg="mod">
          <ac:chgData name="Annie Titus" userId="b37cfdd195ee414d" providerId="LiveId" clId="{37F2BABF-D9AE-466A-97D0-3D52EB6F1F19}" dt="2022-03-03T16:50:43.957" v="2086" actId="571"/>
          <ac:picMkLst>
            <pc:docMk/>
            <pc:sldMk cId="0" sldId="263"/>
            <ac:picMk id="22" creationId="{9165CB40-48E6-4353-9734-42A0968FF07E}"/>
          </ac:picMkLst>
        </pc:picChg>
        <pc:picChg chg="mod">
          <ac:chgData name="Annie Titus" userId="b37cfdd195ee414d" providerId="LiveId" clId="{37F2BABF-D9AE-466A-97D0-3D52EB6F1F19}" dt="2022-03-03T16:50:43.957" v="2086" actId="571"/>
          <ac:picMkLst>
            <pc:docMk/>
            <pc:sldMk cId="0" sldId="263"/>
            <ac:picMk id="23" creationId="{97D395F3-8CC6-4928-8719-77ABDBEF5ECF}"/>
          </ac:picMkLst>
        </pc:picChg>
        <pc:picChg chg="mod">
          <ac:chgData name="Annie Titus" userId="b37cfdd195ee414d" providerId="LiveId" clId="{37F2BABF-D9AE-466A-97D0-3D52EB6F1F19}" dt="2022-03-03T16:50:43.957" v="2086" actId="571"/>
          <ac:picMkLst>
            <pc:docMk/>
            <pc:sldMk cId="0" sldId="263"/>
            <ac:picMk id="24" creationId="{0215CEFA-DB03-4300-AE9A-C86FA1A8669B}"/>
          </ac:picMkLst>
        </pc:picChg>
        <pc:picChg chg="del mod">
          <ac:chgData name="Annie Titus" userId="b37cfdd195ee414d" providerId="LiveId" clId="{37F2BABF-D9AE-466A-97D0-3D52EB6F1F19}" dt="2022-03-03T16:50:46.393" v="2087" actId="478"/>
          <ac:picMkLst>
            <pc:docMk/>
            <pc:sldMk cId="0" sldId="263"/>
            <ac:picMk id="25" creationId="{0A2486DC-C502-4F5E-A950-DFED4DC337F3}"/>
          </ac:picMkLst>
        </pc:picChg>
        <pc:picChg chg="add mod">
          <ac:chgData name="Annie Titus" userId="b37cfdd195ee414d" providerId="LiveId" clId="{37F2BABF-D9AE-466A-97D0-3D52EB6F1F19}" dt="2022-03-03T18:26:58.959" v="2960" actId="208"/>
          <ac:picMkLst>
            <pc:docMk/>
            <pc:sldMk cId="0" sldId="263"/>
            <ac:picMk id="30" creationId="{301C7D28-3DE9-432D-A537-D5FFC4EC8C10}"/>
          </ac:picMkLst>
        </pc:picChg>
        <pc:picChg chg="add mod">
          <ac:chgData name="Annie Titus" userId="b37cfdd195ee414d" providerId="LiveId" clId="{37F2BABF-D9AE-466A-97D0-3D52EB6F1F19}" dt="2022-03-03T18:27:01.366" v="2961" actId="208"/>
          <ac:picMkLst>
            <pc:docMk/>
            <pc:sldMk cId="0" sldId="263"/>
            <ac:picMk id="34" creationId="{01A44E65-9B93-4764-A2CC-3E1B842D189C}"/>
          </ac:picMkLst>
        </pc:picChg>
        <pc:picChg chg="add del mod">
          <ac:chgData name="Annie Titus" userId="b37cfdd195ee414d" providerId="LiveId" clId="{37F2BABF-D9AE-466A-97D0-3D52EB6F1F19}" dt="2022-03-03T17:05:06.913" v="2517"/>
          <ac:picMkLst>
            <pc:docMk/>
            <pc:sldMk cId="0" sldId="263"/>
            <ac:picMk id="37" creationId="{F186A2C6-A52C-43B5-A6B4-293E0A8F5669}"/>
          </ac:picMkLst>
        </pc:picChg>
        <pc:picChg chg="add mod ord">
          <ac:chgData name="Annie Titus" userId="b37cfdd195ee414d" providerId="LiveId" clId="{37F2BABF-D9AE-466A-97D0-3D52EB6F1F19}" dt="2022-03-03T18:27:05.732" v="2962" actId="208"/>
          <ac:picMkLst>
            <pc:docMk/>
            <pc:sldMk cId="0" sldId="263"/>
            <ac:picMk id="38" creationId="{0421020E-9104-424B-BDA0-4A04ECB9AEFE}"/>
          </ac:picMkLst>
        </pc:picChg>
      </pc:sldChg>
      <pc:sldChg chg="del">
        <pc:chgData name="Annie Titus" userId="b37cfdd195ee414d" providerId="LiveId" clId="{37F2BABF-D9AE-466A-97D0-3D52EB6F1F19}" dt="2022-03-03T18:04:28.792" v="2907" actId="47"/>
        <pc:sldMkLst>
          <pc:docMk/>
          <pc:sldMk cId="0" sldId="264"/>
        </pc:sldMkLst>
      </pc:sldChg>
      <pc:sldChg chg="addSp delSp modSp mod">
        <pc:chgData name="Annie Titus" userId="b37cfdd195ee414d" providerId="LiveId" clId="{37F2BABF-D9AE-466A-97D0-3D52EB6F1F19}" dt="2022-03-03T20:23:01.779" v="3962" actId="14861"/>
        <pc:sldMkLst>
          <pc:docMk/>
          <pc:sldMk cId="0" sldId="265"/>
        </pc:sldMkLst>
        <pc:spChg chg="mod">
          <ac:chgData name="Annie Titus" userId="b37cfdd195ee414d" providerId="LiveId" clId="{37F2BABF-D9AE-466A-97D0-3D52EB6F1F19}" dt="2022-03-03T18:05:25.915" v="2939" actId="20577"/>
          <ac:spMkLst>
            <pc:docMk/>
            <pc:sldMk cId="0" sldId="265"/>
            <ac:spMk id="3" creationId="{00000000-0000-0000-0000-000000000000}"/>
          </ac:spMkLst>
        </pc:spChg>
        <pc:spChg chg="del">
          <ac:chgData name="Annie Titus" userId="b37cfdd195ee414d" providerId="LiveId" clId="{37F2BABF-D9AE-466A-97D0-3D52EB6F1F19}" dt="2022-03-03T19:17:11.059" v="3444" actId="478"/>
          <ac:spMkLst>
            <pc:docMk/>
            <pc:sldMk cId="0" sldId="265"/>
            <ac:spMk id="4" creationId="{00000000-0000-0000-0000-000000000000}"/>
          </ac:spMkLst>
        </pc:spChg>
        <pc:spChg chg="del mod">
          <ac:chgData name="Annie Titus" userId="b37cfdd195ee414d" providerId="LiveId" clId="{37F2BABF-D9AE-466A-97D0-3D52EB6F1F19}" dt="2022-03-03T20:21:46.119" v="3778"/>
          <ac:spMkLst>
            <pc:docMk/>
            <pc:sldMk cId="0" sldId="265"/>
            <ac:spMk id="6" creationId="{00000000-0000-0000-0000-000000000000}"/>
          </ac:spMkLst>
        </pc:spChg>
        <pc:spChg chg="add mod">
          <ac:chgData name="Annie Titus" userId="b37cfdd195ee414d" providerId="LiveId" clId="{37F2BABF-D9AE-466A-97D0-3D52EB6F1F19}" dt="2022-03-03T20:23:01.779" v="3962" actId="14861"/>
          <ac:spMkLst>
            <pc:docMk/>
            <pc:sldMk cId="0" sldId="265"/>
            <ac:spMk id="16" creationId="{D6955B18-EFD9-4B2B-A6D8-A69FBA1C2B35}"/>
          </ac:spMkLst>
        </pc:spChg>
        <pc:picChg chg="del">
          <ac:chgData name="Annie Titus" userId="b37cfdd195ee414d" providerId="LiveId" clId="{37F2BABF-D9AE-466A-97D0-3D52EB6F1F19}" dt="2022-03-03T18:58:45.194" v="2964" actId="478"/>
          <ac:picMkLst>
            <pc:docMk/>
            <pc:sldMk cId="0" sldId="265"/>
            <ac:picMk id="5" creationId="{00000000-0000-0000-0000-000000000000}"/>
          </ac:picMkLst>
        </pc:picChg>
        <pc:picChg chg="add mod">
          <ac:chgData name="Annie Titus" userId="b37cfdd195ee414d" providerId="LiveId" clId="{37F2BABF-D9AE-466A-97D0-3D52EB6F1F19}" dt="2022-03-03T19:15:46.350" v="3419" actId="14100"/>
          <ac:picMkLst>
            <pc:docMk/>
            <pc:sldMk cId="0" sldId="265"/>
            <ac:picMk id="7" creationId="{8CCEA3D8-CB8C-4F2F-8A1C-A2066946A5AE}"/>
          </ac:picMkLst>
        </pc:picChg>
        <pc:picChg chg="add mod">
          <ac:chgData name="Annie Titus" userId="b37cfdd195ee414d" providerId="LiveId" clId="{37F2BABF-D9AE-466A-97D0-3D52EB6F1F19}" dt="2022-03-03T19:17:28.096" v="3450" actId="1076"/>
          <ac:picMkLst>
            <pc:docMk/>
            <pc:sldMk cId="0" sldId="265"/>
            <ac:picMk id="8" creationId="{ADF83C33-67C9-47AC-B46D-FCF0EFD5ED6E}"/>
          </ac:picMkLst>
        </pc:picChg>
        <pc:picChg chg="add mod">
          <ac:chgData name="Annie Titus" userId="b37cfdd195ee414d" providerId="LiveId" clId="{37F2BABF-D9AE-466A-97D0-3D52EB6F1F19}" dt="2022-03-03T19:15:57.042" v="3426" actId="14100"/>
          <ac:picMkLst>
            <pc:docMk/>
            <pc:sldMk cId="0" sldId="265"/>
            <ac:picMk id="9" creationId="{8FC633A3-353E-4F09-8D90-398FAE01AD0F}"/>
          </ac:picMkLst>
        </pc:picChg>
        <pc:picChg chg="add del mod">
          <ac:chgData name="Annie Titus" userId="b37cfdd195ee414d" providerId="LiveId" clId="{37F2BABF-D9AE-466A-97D0-3D52EB6F1F19}" dt="2022-03-03T19:18:29.788" v="3457" actId="478"/>
          <ac:picMkLst>
            <pc:docMk/>
            <pc:sldMk cId="0" sldId="265"/>
            <ac:picMk id="10" creationId="{6DD68AF3-F2B8-44E9-BF11-08CAB1A558A8}"/>
          </ac:picMkLst>
        </pc:picChg>
        <pc:picChg chg="add mod">
          <ac:chgData name="Annie Titus" userId="b37cfdd195ee414d" providerId="LiveId" clId="{37F2BABF-D9AE-466A-97D0-3D52EB6F1F19}" dt="2022-03-03T19:16:04.731" v="3431" actId="14100"/>
          <ac:picMkLst>
            <pc:docMk/>
            <pc:sldMk cId="0" sldId="265"/>
            <ac:picMk id="11" creationId="{42ABE7D4-3EA6-4B87-8869-98404C1FD050}"/>
          </ac:picMkLst>
        </pc:picChg>
        <pc:picChg chg="add mod">
          <ac:chgData name="Annie Titus" userId="b37cfdd195ee414d" providerId="LiveId" clId="{37F2BABF-D9AE-466A-97D0-3D52EB6F1F19}" dt="2022-03-03T19:17:29.760" v="3451" actId="1076"/>
          <ac:picMkLst>
            <pc:docMk/>
            <pc:sldMk cId="0" sldId="265"/>
            <ac:picMk id="12" creationId="{7885AF0B-E471-4F88-8319-B53DD43FB801}"/>
          </ac:picMkLst>
        </pc:picChg>
        <pc:picChg chg="add mod">
          <ac:chgData name="Annie Titus" userId="b37cfdd195ee414d" providerId="LiveId" clId="{37F2BABF-D9AE-466A-97D0-3D52EB6F1F19}" dt="2022-03-03T19:17:35.808" v="3454" actId="14100"/>
          <ac:picMkLst>
            <pc:docMk/>
            <pc:sldMk cId="0" sldId="265"/>
            <ac:picMk id="13" creationId="{B15323DC-EA10-460C-8F89-284068DAFBBD}"/>
          </ac:picMkLst>
        </pc:picChg>
        <pc:picChg chg="add mod">
          <ac:chgData name="Annie Titus" userId="b37cfdd195ee414d" providerId="LiveId" clId="{37F2BABF-D9AE-466A-97D0-3D52EB6F1F19}" dt="2022-03-03T19:17:31.334" v="3452" actId="1076"/>
          <ac:picMkLst>
            <pc:docMk/>
            <pc:sldMk cId="0" sldId="265"/>
            <ac:picMk id="14" creationId="{4ECD67DF-77CC-4FA3-A522-CCC30F6DD425}"/>
          </ac:picMkLst>
        </pc:picChg>
        <pc:picChg chg="add mod">
          <ac:chgData name="Annie Titus" userId="b37cfdd195ee414d" providerId="LiveId" clId="{37F2BABF-D9AE-466A-97D0-3D52EB6F1F19}" dt="2022-03-03T19:17:40.407" v="3456" actId="14100"/>
          <ac:picMkLst>
            <pc:docMk/>
            <pc:sldMk cId="0" sldId="265"/>
            <ac:picMk id="15" creationId="{90530A31-B965-4AD8-B7A2-728376162BEA}"/>
          </ac:picMkLst>
        </pc:picChg>
      </pc:sldChg>
      <pc:sldChg chg="del ord">
        <pc:chgData name="Annie Titus" userId="b37cfdd195ee414d" providerId="LiveId" clId="{37F2BABF-D9AE-466A-97D0-3D52EB6F1F19}" dt="2022-03-03T19:19:18.136" v="3460" actId="47"/>
        <pc:sldMkLst>
          <pc:docMk/>
          <pc:sldMk cId="0" sldId="266"/>
        </pc:sldMkLst>
      </pc:sldChg>
      <pc:sldChg chg="del">
        <pc:chgData name="Annie Titus" userId="b37cfdd195ee414d" providerId="LiveId" clId="{37F2BABF-D9AE-466A-97D0-3D52EB6F1F19}" dt="2022-03-03T19:19:19.139" v="3461" actId="47"/>
        <pc:sldMkLst>
          <pc:docMk/>
          <pc:sldMk cId="0" sldId="267"/>
        </pc:sldMkLst>
      </pc:sldChg>
      <pc:sldChg chg="del">
        <pc:chgData name="Annie Titus" userId="b37cfdd195ee414d" providerId="LiveId" clId="{37F2BABF-D9AE-466A-97D0-3D52EB6F1F19}" dt="2022-03-03T19:19:20.211" v="3462" actId="47"/>
        <pc:sldMkLst>
          <pc:docMk/>
          <pc:sldMk cId="0" sldId="268"/>
        </pc:sldMkLst>
      </pc:sldChg>
      <pc:sldChg chg="del">
        <pc:chgData name="Annie Titus" userId="b37cfdd195ee414d" providerId="LiveId" clId="{37F2BABF-D9AE-466A-97D0-3D52EB6F1F19}" dt="2022-03-03T19:19:21.320" v="3463" actId="47"/>
        <pc:sldMkLst>
          <pc:docMk/>
          <pc:sldMk cId="0" sldId="269"/>
        </pc:sldMkLst>
      </pc:sldChg>
      <pc:sldChg chg="modSp mod">
        <pc:chgData name="Annie Titus" userId="b37cfdd195ee414d" providerId="LiveId" clId="{37F2BABF-D9AE-466A-97D0-3D52EB6F1F19}" dt="2022-03-03T20:31:22.945" v="3971" actId="33524"/>
        <pc:sldMkLst>
          <pc:docMk/>
          <pc:sldMk cId="0" sldId="270"/>
        </pc:sldMkLst>
        <pc:spChg chg="mod">
          <ac:chgData name="Annie Titus" userId="b37cfdd195ee414d" providerId="LiveId" clId="{37F2BABF-D9AE-466A-97D0-3D52EB6F1F19}" dt="2022-03-03T20:31:22.945" v="3971" actId="33524"/>
          <ac:spMkLst>
            <pc:docMk/>
            <pc:sldMk cId="0" sldId="270"/>
            <ac:spMk id="3" creationId="{00000000-0000-0000-0000-000000000000}"/>
          </ac:spMkLst>
        </pc:spChg>
      </pc:sldChg>
      <pc:sldChg chg="add del">
        <pc:chgData name="Annie Titus" userId="b37cfdd195ee414d" providerId="LiveId" clId="{37F2BABF-D9AE-466A-97D0-3D52EB6F1F19}" dt="2022-03-02T20:09:23.548" v="759" actId="47"/>
        <pc:sldMkLst>
          <pc:docMk/>
          <pc:sldMk cId="835563095" sldId="271"/>
        </pc:sldMkLst>
      </pc:sldChg>
      <pc:sldChg chg="addSp delSp modSp add mod">
        <pc:chgData name="Annie Titus" userId="b37cfdd195ee414d" providerId="LiveId" clId="{37F2BABF-D9AE-466A-97D0-3D52EB6F1F19}" dt="2022-03-03T19:27:31.420" v="3512" actId="20577"/>
        <pc:sldMkLst>
          <pc:docMk/>
          <pc:sldMk cId="1637020518" sldId="271"/>
        </pc:sldMkLst>
        <pc:spChg chg="mod">
          <ac:chgData name="Annie Titus" userId="b37cfdd195ee414d" providerId="LiveId" clId="{37F2BABF-D9AE-466A-97D0-3D52EB6F1F19}" dt="2022-03-02T20:28:56.905" v="928" actId="14100"/>
          <ac:spMkLst>
            <pc:docMk/>
            <pc:sldMk cId="1637020518" sldId="271"/>
            <ac:spMk id="3" creationId="{00000000-0000-0000-0000-000000000000}"/>
          </ac:spMkLst>
        </pc:spChg>
        <pc:spChg chg="mod">
          <ac:chgData name="Annie Titus" userId="b37cfdd195ee414d" providerId="LiveId" clId="{37F2BABF-D9AE-466A-97D0-3D52EB6F1F19}" dt="2022-03-03T19:27:31.420" v="3512" actId="20577"/>
          <ac:spMkLst>
            <pc:docMk/>
            <pc:sldMk cId="1637020518" sldId="271"/>
            <ac:spMk id="4" creationId="{00000000-0000-0000-0000-000000000000}"/>
          </ac:spMkLst>
        </pc:spChg>
        <pc:spChg chg="mod">
          <ac:chgData name="Annie Titus" userId="b37cfdd195ee414d" providerId="LiveId" clId="{37F2BABF-D9AE-466A-97D0-3D52EB6F1F19}" dt="2022-03-03T04:04:34.221" v="1552" actId="20577"/>
          <ac:spMkLst>
            <pc:docMk/>
            <pc:sldMk cId="1637020518" sldId="271"/>
            <ac:spMk id="5" creationId="{00000000-0000-0000-0000-000000000000}"/>
          </ac:spMkLst>
        </pc:spChg>
        <pc:spChg chg="del">
          <ac:chgData name="Annie Titus" userId="b37cfdd195ee414d" providerId="LiveId" clId="{37F2BABF-D9AE-466A-97D0-3D52EB6F1F19}" dt="2022-03-03T03:55:21.267" v="1373" actId="478"/>
          <ac:spMkLst>
            <pc:docMk/>
            <pc:sldMk cId="1637020518" sldId="271"/>
            <ac:spMk id="7" creationId="{00000000-0000-0000-0000-000000000000}"/>
          </ac:spMkLst>
        </pc:spChg>
        <pc:spChg chg="del mod">
          <ac:chgData name="Annie Titus" userId="b37cfdd195ee414d" providerId="LiveId" clId="{37F2BABF-D9AE-466A-97D0-3D52EB6F1F19}" dt="2022-03-03T03:56:29.585" v="1388" actId="478"/>
          <ac:spMkLst>
            <pc:docMk/>
            <pc:sldMk cId="1637020518" sldId="271"/>
            <ac:spMk id="8" creationId="{00000000-0000-0000-0000-000000000000}"/>
          </ac:spMkLst>
        </pc:spChg>
        <pc:spChg chg="del">
          <ac:chgData name="Annie Titus" userId="b37cfdd195ee414d" providerId="LiveId" clId="{37F2BABF-D9AE-466A-97D0-3D52EB6F1F19}" dt="2022-03-03T03:59:49.803" v="1425" actId="478"/>
          <ac:spMkLst>
            <pc:docMk/>
            <pc:sldMk cId="1637020518" sldId="271"/>
            <ac:spMk id="14" creationId="{00000000-0000-0000-0000-000000000000}"/>
          </ac:spMkLst>
        </pc:spChg>
        <pc:spChg chg="add mod">
          <ac:chgData name="Annie Titus" userId="b37cfdd195ee414d" providerId="LiveId" clId="{37F2BABF-D9AE-466A-97D0-3D52EB6F1F19}" dt="2022-03-03T04:01:26.814" v="1437" actId="14861"/>
          <ac:spMkLst>
            <pc:docMk/>
            <pc:sldMk cId="1637020518" sldId="271"/>
            <ac:spMk id="20" creationId="{A8702888-C6AD-4A63-BC00-06F5872EEA0A}"/>
          </ac:spMkLst>
        </pc:spChg>
        <pc:grpChg chg="del mod">
          <ac:chgData name="Annie Titus" userId="b37cfdd195ee414d" providerId="LiveId" clId="{37F2BABF-D9AE-466A-97D0-3D52EB6F1F19}" dt="2022-03-03T03:57:15.410" v="1389" actId="478"/>
          <ac:grpSpMkLst>
            <pc:docMk/>
            <pc:sldMk cId="1637020518" sldId="271"/>
            <ac:grpSpMk id="9" creationId="{00000000-0000-0000-0000-000000000000}"/>
          </ac:grpSpMkLst>
        </pc:grpChg>
        <pc:picChg chg="del">
          <ac:chgData name="Annie Titus" userId="b37cfdd195ee414d" providerId="LiveId" clId="{37F2BABF-D9AE-466A-97D0-3D52EB6F1F19}" dt="2022-03-03T03:55:17.995" v="1372" actId="478"/>
          <ac:picMkLst>
            <pc:docMk/>
            <pc:sldMk cId="1637020518" sldId="271"/>
            <ac:picMk id="6" creationId="{00000000-0000-0000-0000-000000000000}"/>
          </ac:picMkLst>
        </pc:picChg>
        <pc:picChg chg="add mod">
          <ac:chgData name="Annie Titus" userId="b37cfdd195ee414d" providerId="LiveId" clId="{37F2BABF-D9AE-466A-97D0-3D52EB6F1F19}" dt="2022-03-03T04:01:35.601" v="1438" actId="1076"/>
          <ac:picMkLst>
            <pc:docMk/>
            <pc:sldMk cId="1637020518" sldId="271"/>
            <ac:picMk id="15" creationId="{8FB8549C-58AD-4429-AA77-1984CEF0507E}"/>
          </ac:picMkLst>
        </pc:picChg>
        <pc:picChg chg="add mod">
          <ac:chgData name="Annie Titus" userId="b37cfdd195ee414d" providerId="LiveId" clId="{37F2BABF-D9AE-466A-97D0-3D52EB6F1F19}" dt="2022-03-03T03:59:43.009" v="1424" actId="1076"/>
          <ac:picMkLst>
            <pc:docMk/>
            <pc:sldMk cId="1637020518" sldId="271"/>
            <ac:picMk id="16" creationId="{17AD31D0-41FC-4BBA-9934-75501EB79E0B}"/>
          </ac:picMkLst>
        </pc:picChg>
        <pc:picChg chg="add del mod">
          <ac:chgData name="Annie Titus" userId="b37cfdd195ee414d" providerId="LiveId" clId="{37F2BABF-D9AE-466A-97D0-3D52EB6F1F19}" dt="2022-03-03T03:58:00.105" v="1400" actId="478"/>
          <ac:picMkLst>
            <pc:docMk/>
            <pc:sldMk cId="1637020518" sldId="271"/>
            <ac:picMk id="17" creationId="{AE4D165A-FBFD-456F-9C94-B29DCE50989B}"/>
          </ac:picMkLst>
        </pc:picChg>
        <pc:picChg chg="add del mod">
          <ac:chgData name="Annie Titus" userId="b37cfdd195ee414d" providerId="LiveId" clId="{37F2BABF-D9AE-466A-97D0-3D52EB6F1F19}" dt="2022-03-03T03:57:58.302" v="1399" actId="478"/>
          <ac:picMkLst>
            <pc:docMk/>
            <pc:sldMk cId="1637020518" sldId="271"/>
            <ac:picMk id="18" creationId="{32670598-6AAC-44D1-9D23-5A66451661A0}"/>
          </ac:picMkLst>
        </pc:picChg>
      </pc:sldChg>
      <pc:sldChg chg="add del">
        <pc:chgData name="Annie Titus" userId="b37cfdd195ee414d" providerId="LiveId" clId="{37F2BABF-D9AE-466A-97D0-3D52EB6F1F19}" dt="2022-03-02T20:19:56.163" v="877" actId="47"/>
        <pc:sldMkLst>
          <pc:docMk/>
          <pc:sldMk cId="2567690884" sldId="271"/>
        </pc:sldMkLst>
      </pc:sldChg>
      <pc:sldChg chg="addSp delSp modSp add mod">
        <pc:chgData name="Annie Titus" userId="b37cfdd195ee414d" providerId="LiveId" clId="{37F2BABF-D9AE-466A-97D0-3D52EB6F1F19}" dt="2022-03-03T19:45:39.435" v="3514" actId="20577"/>
        <pc:sldMkLst>
          <pc:docMk/>
          <pc:sldMk cId="3298013851" sldId="272"/>
        </pc:sldMkLst>
        <pc:spChg chg="mod">
          <ac:chgData name="Annie Titus" userId="b37cfdd195ee414d" providerId="LiveId" clId="{37F2BABF-D9AE-466A-97D0-3D52EB6F1F19}" dt="2022-03-03T04:01:48.576" v="1448" actId="20577"/>
          <ac:spMkLst>
            <pc:docMk/>
            <pc:sldMk cId="3298013851" sldId="272"/>
            <ac:spMk id="3" creationId="{00000000-0000-0000-0000-000000000000}"/>
          </ac:spMkLst>
        </pc:spChg>
        <pc:spChg chg="del">
          <ac:chgData name="Annie Titus" userId="b37cfdd195ee414d" providerId="LiveId" clId="{37F2BABF-D9AE-466A-97D0-3D52EB6F1F19}" dt="2022-03-03T04:01:56.187" v="1449" actId="478"/>
          <ac:spMkLst>
            <pc:docMk/>
            <pc:sldMk cId="3298013851" sldId="272"/>
            <ac:spMk id="4" creationId="{00000000-0000-0000-0000-000000000000}"/>
          </ac:spMkLst>
        </pc:spChg>
        <pc:spChg chg="del">
          <ac:chgData name="Annie Titus" userId="b37cfdd195ee414d" providerId="LiveId" clId="{37F2BABF-D9AE-466A-97D0-3D52EB6F1F19}" dt="2022-03-03T04:01:59.050" v="1450" actId="478"/>
          <ac:spMkLst>
            <pc:docMk/>
            <pc:sldMk cId="3298013851" sldId="272"/>
            <ac:spMk id="5" creationId="{00000000-0000-0000-0000-000000000000}"/>
          </ac:spMkLst>
        </pc:spChg>
        <pc:spChg chg="add mod">
          <ac:chgData name="Annie Titus" userId="b37cfdd195ee414d" providerId="LiveId" clId="{37F2BABF-D9AE-466A-97D0-3D52EB6F1F19}" dt="2022-03-03T04:03:54.610" v="1547" actId="20577"/>
          <ac:spMkLst>
            <pc:docMk/>
            <pc:sldMk cId="3298013851" sldId="272"/>
            <ac:spMk id="12" creationId="{A1182801-4C8C-47F7-9FEA-3FCDACF9E0ED}"/>
          </ac:spMkLst>
        </pc:spChg>
        <pc:spChg chg="add mod">
          <ac:chgData name="Annie Titus" userId="b37cfdd195ee414d" providerId="LiveId" clId="{37F2BABF-D9AE-466A-97D0-3D52EB6F1F19}" dt="2022-03-03T19:45:39.435" v="3514" actId="20577"/>
          <ac:spMkLst>
            <pc:docMk/>
            <pc:sldMk cId="3298013851" sldId="272"/>
            <ac:spMk id="13" creationId="{4D289525-8C00-481F-94A1-A005166FD40A}"/>
          </ac:spMkLst>
        </pc:spChg>
        <pc:spChg chg="del">
          <ac:chgData name="Annie Titus" userId="b37cfdd195ee414d" providerId="LiveId" clId="{37F2BABF-D9AE-466A-97D0-3D52EB6F1F19}" dt="2022-03-03T19:45:36.912" v="3513" actId="478"/>
          <ac:spMkLst>
            <pc:docMk/>
            <pc:sldMk cId="3298013851" sldId="272"/>
            <ac:spMk id="14" creationId="{00000000-0000-0000-0000-000000000000}"/>
          </ac:spMkLst>
        </pc:spChg>
        <pc:picChg chg="del">
          <ac:chgData name="Annie Titus" userId="b37cfdd195ee414d" providerId="LiveId" clId="{37F2BABF-D9AE-466A-97D0-3D52EB6F1F19}" dt="2022-03-03T04:02:00.994" v="1451" actId="478"/>
          <ac:picMkLst>
            <pc:docMk/>
            <pc:sldMk cId="3298013851" sldId="272"/>
            <ac:picMk id="15" creationId="{8FB8549C-58AD-4429-AA77-1984CEF0507E}"/>
          </ac:picMkLst>
        </pc:picChg>
        <pc:picChg chg="del">
          <ac:chgData name="Annie Titus" userId="b37cfdd195ee414d" providerId="LiveId" clId="{37F2BABF-D9AE-466A-97D0-3D52EB6F1F19}" dt="2022-03-03T04:02:02.636" v="1452" actId="478"/>
          <ac:picMkLst>
            <pc:docMk/>
            <pc:sldMk cId="3298013851" sldId="272"/>
            <ac:picMk id="16" creationId="{17AD31D0-41FC-4BBA-9934-75501EB79E0B}"/>
          </ac:picMkLst>
        </pc:picChg>
        <pc:picChg chg="mod">
          <ac:chgData name="Annie Titus" userId="b37cfdd195ee414d" providerId="LiveId" clId="{37F2BABF-D9AE-466A-97D0-3D52EB6F1F19}" dt="2022-03-03T18:26:20.255" v="2957" actId="208"/>
          <ac:picMkLst>
            <pc:docMk/>
            <pc:sldMk cId="3298013851" sldId="272"/>
            <ac:picMk id="17" creationId="{AE4D165A-FBFD-456F-9C94-B29DCE50989B}"/>
          </ac:picMkLst>
        </pc:picChg>
        <pc:picChg chg="mod">
          <ac:chgData name="Annie Titus" userId="b37cfdd195ee414d" providerId="LiveId" clId="{37F2BABF-D9AE-466A-97D0-3D52EB6F1F19}" dt="2022-03-03T18:26:22.606" v="2958" actId="208"/>
          <ac:picMkLst>
            <pc:docMk/>
            <pc:sldMk cId="3298013851" sldId="272"/>
            <ac:picMk id="18" creationId="{32670598-6AAC-44D1-9D23-5A66451661A0}"/>
          </ac:picMkLst>
        </pc:picChg>
        <pc:picChg chg="add mod">
          <ac:chgData name="Annie Titus" userId="b37cfdd195ee414d" providerId="LiveId" clId="{37F2BABF-D9AE-466A-97D0-3D52EB6F1F19}" dt="2022-03-03T18:26:25.100" v="2959" actId="208"/>
          <ac:picMkLst>
            <pc:docMk/>
            <pc:sldMk cId="3298013851" sldId="272"/>
            <ac:picMk id="19" creationId="{942D8E13-2AF0-4CA3-B436-B48424680808}"/>
          </ac:picMkLst>
        </pc:picChg>
      </pc:sldChg>
      <pc:sldChg chg="addSp delSp modSp add mod ord">
        <pc:chgData name="Annie Titus" userId="b37cfdd195ee414d" providerId="LiveId" clId="{37F2BABF-D9AE-466A-97D0-3D52EB6F1F19}" dt="2022-03-03T20:30:25.461" v="3968" actId="33524"/>
        <pc:sldMkLst>
          <pc:docMk/>
          <pc:sldMk cId="307172038" sldId="273"/>
        </pc:sldMkLst>
        <pc:spChg chg="mod">
          <ac:chgData name="Annie Titus" userId="b37cfdd195ee414d" providerId="LiveId" clId="{37F2BABF-D9AE-466A-97D0-3D52EB6F1F19}" dt="2022-03-03T16:15:23.748" v="1615" actId="1076"/>
          <ac:spMkLst>
            <pc:docMk/>
            <pc:sldMk cId="307172038" sldId="273"/>
            <ac:spMk id="2" creationId="{00000000-0000-0000-0000-000000000000}"/>
          </ac:spMkLst>
        </pc:spChg>
        <pc:spChg chg="mod">
          <ac:chgData name="Annie Titus" userId="b37cfdd195ee414d" providerId="LiveId" clId="{37F2BABF-D9AE-466A-97D0-3D52EB6F1F19}" dt="2022-03-03T16:14:09.607" v="1609" actId="1076"/>
          <ac:spMkLst>
            <pc:docMk/>
            <pc:sldMk cId="307172038" sldId="273"/>
            <ac:spMk id="3" creationId="{00000000-0000-0000-0000-000000000000}"/>
          </ac:spMkLst>
        </pc:spChg>
        <pc:spChg chg="mod">
          <ac:chgData name="Annie Titus" userId="b37cfdd195ee414d" providerId="LiveId" clId="{37F2BABF-D9AE-466A-97D0-3D52EB6F1F19}" dt="2022-03-03T16:14:17.889" v="1611" actId="14100"/>
          <ac:spMkLst>
            <pc:docMk/>
            <pc:sldMk cId="307172038" sldId="273"/>
            <ac:spMk id="8" creationId="{00000000-0000-0000-0000-000000000000}"/>
          </ac:spMkLst>
        </pc:spChg>
        <pc:spChg chg="mod">
          <ac:chgData name="Annie Titus" userId="b37cfdd195ee414d" providerId="LiveId" clId="{37F2BABF-D9AE-466A-97D0-3D52EB6F1F19}" dt="2022-03-03T20:30:25.461" v="3968" actId="33524"/>
          <ac:spMkLst>
            <pc:docMk/>
            <pc:sldMk cId="307172038" sldId="273"/>
            <ac:spMk id="9" creationId="{00000000-0000-0000-0000-000000000000}"/>
          </ac:spMkLst>
        </pc:spChg>
        <pc:spChg chg="add del mod">
          <ac:chgData name="Annie Titus" userId="b37cfdd195ee414d" providerId="LiveId" clId="{37F2BABF-D9AE-466A-97D0-3D52EB6F1F19}" dt="2022-03-03T16:19:56.118" v="1796" actId="478"/>
          <ac:spMkLst>
            <pc:docMk/>
            <pc:sldMk cId="307172038" sldId="273"/>
            <ac:spMk id="26" creationId="{E3027E0A-AC35-4977-AED8-830ED6EBDE20}"/>
          </ac:spMkLst>
        </pc:spChg>
        <pc:spChg chg="add mod">
          <ac:chgData name="Annie Titus" userId="b37cfdd195ee414d" providerId="LiveId" clId="{37F2BABF-D9AE-466A-97D0-3D52EB6F1F19}" dt="2022-03-03T16:20:00.063" v="1797" actId="1076"/>
          <ac:spMkLst>
            <pc:docMk/>
            <pc:sldMk cId="307172038" sldId="273"/>
            <ac:spMk id="27" creationId="{8C7C3E34-FE33-408C-B320-65A9B562EB3C}"/>
          </ac:spMkLst>
        </pc:spChg>
        <pc:grpChg chg="del">
          <ac:chgData name="Annie Titus" userId="b37cfdd195ee414d" providerId="LiveId" clId="{37F2BABF-D9AE-466A-97D0-3D52EB6F1F19}" dt="2022-03-03T16:13:35.845" v="1602" actId="478"/>
          <ac:grpSpMkLst>
            <pc:docMk/>
            <pc:sldMk cId="307172038" sldId="273"/>
            <ac:grpSpMk id="15" creationId="{00000000-0000-0000-0000-000000000000}"/>
          </ac:grpSpMkLst>
        </pc:grpChg>
        <pc:picChg chg="del">
          <ac:chgData name="Annie Titus" userId="b37cfdd195ee414d" providerId="LiveId" clId="{37F2BABF-D9AE-466A-97D0-3D52EB6F1F19}" dt="2022-03-03T16:13:34.501" v="1601" actId="478"/>
          <ac:picMkLst>
            <pc:docMk/>
            <pc:sldMk cId="307172038" sldId="273"/>
            <ac:picMk id="10" creationId="{00000000-0000-0000-0000-000000000000}"/>
          </ac:picMkLst>
        </pc:picChg>
        <pc:picChg chg="del">
          <ac:chgData name="Annie Titus" userId="b37cfdd195ee414d" providerId="LiveId" clId="{37F2BABF-D9AE-466A-97D0-3D52EB6F1F19}" dt="2022-03-03T16:13:40.687" v="1606" actId="478"/>
          <ac:picMkLst>
            <pc:docMk/>
            <pc:sldMk cId="307172038" sldId="273"/>
            <ac:picMk id="11" creationId="{00000000-0000-0000-0000-000000000000}"/>
          </ac:picMkLst>
        </pc:picChg>
        <pc:picChg chg="del">
          <ac:chgData name="Annie Titus" userId="b37cfdd195ee414d" providerId="LiveId" clId="{37F2BABF-D9AE-466A-97D0-3D52EB6F1F19}" dt="2022-03-03T16:13:43.550" v="1607" actId="478"/>
          <ac:picMkLst>
            <pc:docMk/>
            <pc:sldMk cId="307172038" sldId="273"/>
            <ac:picMk id="12" creationId="{00000000-0000-0000-0000-000000000000}"/>
          </ac:picMkLst>
        </pc:picChg>
        <pc:picChg chg="del">
          <ac:chgData name="Annie Titus" userId="b37cfdd195ee414d" providerId="LiveId" clId="{37F2BABF-D9AE-466A-97D0-3D52EB6F1F19}" dt="2022-03-03T16:13:43.550" v="1607" actId="478"/>
          <ac:picMkLst>
            <pc:docMk/>
            <pc:sldMk cId="307172038" sldId="273"/>
            <ac:picMk id="13" creationId="{00000000-0000-0000-0000-000000000000}"/>
          </ac:picMkLst>
        </pc:picChg>
        <pc:picChg chg="del">
          <ac:chgData name="Annie Titus" userId="b37cfdd195ee414d" providerId="LiveId" clId="{37F2BABF-D9AE-466A-97D0-3D52EB6F1F19}" dt="2022-03-03T16:13:43.550" v="1607" actId="478"/>
          <ac:picMkLst>
            <pc:docMk/>
            <pc:sldMk cId="307172038" sldId="273"/>
            <ac:picMk id="14" creationId="{00000000-0000-0000-0000-000000000000}"/>
          </ac:picMkLst>
        </pc:picChg>
        <pc:picChg chg="del mod">
          <ac:chgData name="Annie Titus" userId="b37cfdd195ee414d" providerId="LiveId" clId="{37F2BABF-D9AE-466A-97D0-3D52EB6F1F19}" dt="2022-03-03T16:13:37.847" v="1604" actId="478"/>
          <ac:picMkLst>
            <pc:docMk/>
            <pc:sldMk cId="307172038" sldId="273"/>
            <ac:picMk id="18" creationId="{00000000-0000-0000-0000-000000000000}"/>
          </ac:picMkLst>
        </pc:picChg>
        <pc:picChg chg="del">
          <ac:chgData name="Annie Titus" userId="b37cfdd195ee414d" providerId="LiveId" clId="{37F2BABF-D9AE-466A-97D0-3D52EB6F1F19}" dt="2022-03-03T16:13:39.284" v="1605" actId="478"/>
          <ac:picMkLst>
            <pc:docMk/>
            <pc:sldMk cId="307172038" sldId="273"/>
            <ac:picMk id="19" creationId="{00000000-0000-0000-0000-000000000000}"/>
          </ac:picMkLst>
        </pc:picChg>
        <pc:picChg chg="add mod">
          <ac:chgData name="Annie Titus" userId="b37cfdd195ee414d" providerId="LiveId" clId="{37F2BABF-D9AE-466A-97D0-3D52EB6F1F19}" dt="2022-03-03T18:24:51.733" v="2947" actId="1076"/>
          <ac:picMkLst>
            <pc:docMk/>
            <pc:sldMk cId="307172038" sldId="273"/>
            <ac:picMk id="21" creationId="{F4641183-28EE-4C0C-9997-2642B8235E02}"/>
          </ac:picMkLst>
        </pc:picChg>
        <pc:picChg chg="add mod">
          <ac:chgData name="Annie Titus" userId="b37cfdd195ee414d" providerId="LiveId" clId="{37F2BABF-D9AE-466A-97D0-3D52EB6F1F19}" dt="2022-03-03T18:24:55.353" v="2948" actId="1076"/>
          <ac:picMkLst>
            <pc:docMk/>
            <pc:sldMk cId="307172038" sldId="273"/>
            <ac:picMk id="23" creationId="{AFAE45D1-649F-41FE-BFFC-09ABAF90B511}"/>
          </ac:picMkLst>
        </pc:picChg>
        <pc:picChg chg="add mod">
          <ac:chgData name="Annie Titus" userId="b37cfdd195ee414d" providerId="LiveId" clId="{37F2BABF-D9AE-466A-97D0-3D52EB6F1F19}" dt="2022-03-03T18:24:47.514" v="2946" actId="208"/>
          <ac:picMkLst>
            <pc:docMk/>
            <pc:sldMk cId="307172038" sldId="273"/>
            <ac:picMk id="25" creationId="{D531B2AB-1125-4E3C-B86F-A88801976B63}"/>
          </ac:picMkLst>
        </pc:picChg>
      </pc:sldChg>
      <pc:sldChg chg="addSp delSp modSp add mod">
        <pc:chgData name="Annie Titus" userId="b37cfdd195ee414d" providerId="LiveId" clId="{37F2BABF-D9AE-466A-97D0-3D52EB6F1F19}" dt="2022-03-03T19:58:36.368" v="3556" actId="313"/>
        <pc:sldMkLst>
          <pc:docMk/>
          <pc:sldMk cId="2883299690" sldId="274"/>
        </pc:sldMkLst>
        <pc:spChg chg="mod">
          <ac:chgData name="Annie Titus" userId="b37cfdd195ee414d" providerId="LiveId" clId="{37F2BABF-D9AE-466A-97D0-3D52EB6F1F19}" dt="2022-03-03T16:24:21.348" v="1889" actId="14100"/>
          <ac:spMkLst>
            <pc:docMk/>
            <pc:sldMk cId="2883299690" sldId="274"/>
            <ac:spMk id="3" creationId="{00000000-0000-0000-0000-000000000000}"/>
          </ac:spMkLst>
        </pc:spChg>
        <pc:spChg chg="mod">
          <ac:chgData name="Annie Titus" userId="b37cfdd195ee414d" providerId="LiveId" clId="{37F2BABF-D9AE-466A-97D0-3D52EB6F1F19}" dt="2022-03-03T19:58:36.368" v="3556" actId="313"/>
          <ac:spMkLst>
            <pc:docMk/>
            <pc:sldMk cId="2883299690" sldId="274"/>
            <ac:spMk id="4" creationId="{00000000-0000-0000-0000-000000000000}"/>
          </ac:spMkLst>
        </pc:spChg>
        <pc:spChg chg="del">
          <ac:chgData name="Annie Titus" userId="b37cfdd195ee414d" providerId="LiveId" clId="{37F2BABF-D9AE-466A-97D0-3D52EB6F1F19}" dt="2022-03-03T16:31:38.525" v="1903" actId="478"/>
          <ac:spMkLst>
            <pc:docMk/>
            <pc:sldMk cId="2883299690" sldId="274"/>
            <ac:spMk id="8" creationId="{00000000-0000-0000-0000-000000000000}"/>
          </ac:spMkLst>
        </pc:spChg>
        <pc:spChg chg="del">
          <ac:chgData name="Annie Titus" userId="b37cfdd195ee414d" providerId="LiveId" clId="{37F2BABF-D9AE-466A-97D0-3D52EB6F1F19}" dt="2022-03-03T16:31:45.403" v="1907" actId="478"/>
          <ac:spMkLst>
            <pc:docMk/>
            <pc:sldMk cId="2883299690" sldId="274"/>
            <ac:spMk id="9" creationId="{00000000-0000-0000-0000-000000000000}"/>
          </ac:spMkLst>
        </pc:spChg>
        <pc:spChg chg="add mod">
          <ac:chgData name="Annie Titus" userId="b37cfdd195ee414d" providerId="LiveId" clId="{37F2BABF-D9AE-466A-97D0-3D52EB6F1F19}" dt="2022-03-03T16:36:41.742" v="1988" actId="14100"/>
          <ac:spMkLst>
            <pc:docMk/>
            <pc:sldMk cId="2883299690" sldId="274"/>
            <ac:spMk id="33" creationId="{EF4F1D1B-A2C9-41B4-BCD7-1C5677992017}"/>
          </ac:spMkLst>
        </pc:spChg>
        <pc:spChg chg="add mod">
          <ac:chgData name="Annie Titus" userId="b37cfdd195ee414d" providerId="LiveId" clId="{37F2BABF-D9AE-466A-97D0-3D52EB6F1F19}" dt="2022-03-03T16:37:16.011" v="1997" actId="113"/>
          <ac:spMkLst>
            <pc:docMk/>
            <pc:sldMk cId="2883299690" sldId="274"/>
            <ac:spMk id="36" creationId="{F2668142-8470-4C85-8047-0944BF368ED6}"/>
          </ac:spMkLst>
        </pc:spChg>
        <pc:spChg chg="add mod">
          <ac:chgData name="Annie Titus" userId="b37cfdd195ee414d" providerId="LiveId" clId="{37F2BABF-D9AE-466A-97D0-3D52EB6F1F19}" dt="2022-03-03T16:35:51.089" v="1962" actId="20577"/>
          <ac:spMkLst>
            <pc:docMk/>
            <pc:sldMk cId="2883299690" sldId="274"/>
            <ac:spMk id="38" creationId="{30842766-1EE8-4C83-9366-8A0ADE30240F}"/>
          </ac:spMkLst>
        </pc:spChg>
        <pc:spChg chg="add mod">
          <ac:chgData name="Annie Titus" userId="b37cfdd195ee414d" providerId="LiveId" clId="{37F2BABF-D9AE-466A-97D0-3D52EB6F1F19}" dt="2022-03-03T16:36:49.977" v="1990" actId="14100"/>
          <ac:spMkLst>
            <pc:docMk/>
            <pc:sldMk cId="2883299690" sldId="274"/>
            <ac:spMk id="40" creationId="{13A44B09-B68E-4B26-A84A-5693B2008120}"/>
          </ac:spMkLst>
        </pc:spChg>
        <pc:spChg chg="add mod">
          <ac:chgData name="Annie Titus" userId="b37cfdd195ee414d" providerId="LiveId" clId="{37F2BABF-D9AE-466A-97D0-3D52EB6F1F19}" dt="2022-03-03T16:37:52.306" v="2001" actId="14100"/>
          <ac:spMkLst>
            <pc:docMk/>
            <pc:sldMk cId="2883299690" sldId="274"/>
            <ac:spMk id="41" creationId="{F43A672E-6569-4DBC-836B-F5CC923F9617}"/>
          </ac:spMkLst>
        </pc:spChg>
        <pc:grpChg chg="del">
          <ac:chgData name="Annie Titus" userId="b37cfdd195ee414d" providerId="LiveId" clId="{37F2BABF-D9AE-466A-97D0-3D52EB6F1F19}" dt="2022-03-03T16:30:59.988" v="1896" actId="478"/>
          <ac:grpSpMkLst>
            <pc:docMk/>
            <pc:sldMk cId="2883299690" sldId="274"/>
            <ac:grpSpMk id="11" creationId="{00000000-0000-0000-0000-000000000000}"/>
          </ac:grpSpMkLst>
        </pc:grpChg>
        <pc:picChg chg="del">
          <ac:chgData name="Annie Titus" userId="b37cfdd195ee414d" providerId="LiveId" clId="{37F2BABF-D9AE-466A-97D0-3D52EB6F1F19}" dt="2022-03-03T16:31:33.821" v="1902" actId="478"/>
          <ac:picMkLst>
            <pc:docMk/>
            <pc:sldMk cId="2883299690" sldId="274"/>
            <ac:picMk id="5" creationId="{00000000-0000-0000-0000-000000000000}"/>
          </ac:picMkLst>
        </pc:picChg>
        <pc:picChg chg="del">
          <ac:chgData name="Annie Titus" userId="b37cfdd195ee414d" providerId="LiveId" clId="{37F2BABF-D9AE-466A-97D0-3D52EB6F1F19}" dt="2022-03-03T16:31:42.143" v="1906" actId="478"/>
          <ac:picMkLst>
            <pc:docMk/>
            <pc:sldMk cId="2883299690" sldId="274"/>
            <ac:picMk id="6" creationId="{00000000-0000-0000-0000-000000000000}"/>
          </ac:picMkLst>
        </pc:picChg>
        <pc:picChg chg="del">
          <ac:chgData name="Annie Titus" userId="b37cfdd195ee414d" providerId="LiveId" clId="{37F2BABF-D9AE-466A-97D0-3D52EB6F1F19}" dt="2022-03-03T16:31:40.780" v="1905" actId="478"/>
          <ac:picMkLst>
            <pc:docMk/>
            <pc:sldMk cId="2883299690" sldId="274"/>
            <ac:picMk id="7" creationId="{00000000-0000-0000-0000-000000000000}"/>
          </ac:picMkLst>
        </pc:picChg>
        <pc:picChg chg="add mod">
          <ac:chgData name="Annie Titus" userId="b37cfdd195ee414d" providerId="LiveId" clId="{37F2BABF-D9AE-466A-97D0-3D52EB6F1F19}" dt="2022-03-03T18:25:26.914" v="2956" actId="14861"/>
          <ac:picMkLst>
            <pc:docMk/>
            <pc:sldMk cId="2883299690" sldId="274"/>
            <ac:picMk id="30" creationId="{430E7353-B950-43B3-8874-0E37B802D9F8}"/>
          </ac:picMkLst>
        </pc:picChg>
        <pc:picChg chg="add del mod">
          <ac:chgData name="Annie Titus" userId="b37cfdd195ee414d" providerId="LiveId" clId="{37F2BABF-D9AE-466A-97D0-3D52EB6F1F19}" dt="2022-03-03T16:31:40.780" v="1905" actId="478"/>
          <ac:picMkLst>
            <pc:docMk/>
            <pc:sldMk cId="2883299690" sldId="274"/>
            <ac:picMk id="31" creationId="{E0B6197C-A03B-4C71-A417-C683F39DA3ED}"/>
          </ac:picMkLst>
        </pc:picChg>
        <pc:picChg chg="add mod">
          <ac:chgData name="Annie Titus" userId="b37cfdd195ee414d" providerId="LiveId" clId="{37F2BABF-D9AE-466A-97D0-3D52EB6F1F19}" dt="2022-03-03T18:25:16.085" v="2954" actId="14861"/>
          <ac:picMkLst>
            <pc:docMk/>
            <pc:sldMk cId="2883299690" sldId="274"/>
            <ac:picMk id="32" creationId="{D7F130BC-78FC-4F09-BF99-FFA61A7EE32D}"/>
          </ac:picMkLst>
        </pc:picChg>
        <pc:picChg chg="add mod">
          <ac:chgData name="Annie Titus" userId="b37cfdd195ee414d" providerId="LiveId" clId="{37F2BABF-D9AE-466A-97D0-3D52EB6F1F19}" dt="2022-03-03T18:25:09.806" v="2953" actId="14861"/>
          <ac:picMkLst>
            <pc:docMk/>
            <pc:sldMk cId="2883299690" sldId="274"/>
            <ac:picMk id="34" creationId="{C248A504-9E6F-4F9B-BC19-85786EF75429}"/>
          </ac:picMkLst>
        </pc:picChg>
      </pc:sldChg>
      <pc:sldChg chg="add del">
        <pc:chgData name="Annie Titus" userId="b37cfdd195ee414d" providerId="LiveId" clId="{37F2BABF-D9AE-466A-97D0-3D52EB6F1F19}" dt="2022-03-03T17:07:11.436" v="2529" actId="47"/>
        <pc:sldMkLst>
          <pc:docMk/>
          <pc:sldMk cId="1486733836" sldId="275"/>
        </pc:sldMkLst>
      </pc:sldChg>
      <pc:sldChg chg="addSp delSp modSp add mod ord">
        <pc:chgData name="Annie Titus" userId="b37cfdd195ee414d" providerId="LiveId" clId="{37F2BABF-D9AE-466A-97D0-3D52EB6F1F19}" dt="2022-03-03T20:11:41.676" v="3635" actId="478"/>
        <pc:sldMkLst>
          <pc:docMk/>
          <pc:sldMk cId="1631628027" sldId="275"/>
        </pc:sldMkLst>
        <pc:spChg chg="mod">
          <ac:chgData name="Annie Titus" userId="b37cfdd195ee414d" providerId="LiveId" clId="{37F2BABF-D9AE-466A-97D0-3D52EB6F1F19}" dt="2022-03-03T20:11:32.614" v="3634" actId="20577"/>
          <ac:spMkLst>
            <pc:docMk/>
            <pc:sldMk cId="1631628027" sldId="275"/>
            <ac:spMk id="3" creationId="{00000000-0000-0000-0000-000000000000}"/>
          </ac:spMkLst>
        </pc:spChg>
        <pc:spChg chg="del">
          <ac:chgData name="Annie Titus" userId="b37cfdd195ee414d" providerId="LiveId" clId="{37F2BABF-D9AE-466A-97D0-3D52EB6F1F19}" dt="2022-03-03T20:11:41.676" v="3635" actId="478"/>
          <ac:spMkLst>
            <pc:docMk/>
            <pc:sldMk cId="1631628027" sldId="275"/>
            <ac:spMk id="4" creationId="{00000000-0000-0000-0000-000000000000}"/>
          </ac:spMkLst>
        </pc:spChg>
        <pc:spChg chg="mod">
          <ac:chgData name="Annie Titus" userId="b37cfdd195ee414d" providerId="LiveId" clId="{37F2BABF-D9AE-466A-97D0-3D52EB6F1F19}" dt="2022-03-03T17:32:57.302" v="2780" actId="20577"/>
          <ac:spMkLst>
            <pc:docMk/>
            <pc:sldMk cId="1631628027" sldId="275"/>
            <ac:spMk id="6" creationId="{00000000-0000-0000-0000-000000000000}"/>
          </ac:spMkLst>
        </pc:spChg>
        <pc:spChg chg="add del">
          <ac:chgData name="Annie Titus" userId="b37cfdd195ee414d" providerId="LiveId" clId="{37F2BABF-D9AE-466A-97D0-3D52EB6F1F19}" dt="2022-03-03T17:26:03.893" v="2671" actId="22"/>
          <ac:spMkLst>
            <pc:docMk/>
            <pc:sldMk cId="1631628027" sldId="275"/>
            <ac:spMk id="14" creationId="{23FDE096-F8CE-4B2C-A84C-403BF14C60A9}"/>
          </ac:spMkLst>
        </pc:spChg>
        <pc:spChg chg="add mod ord">
          <ac:chgData name="Annie Titus" userId="b37cfdd195ee414d" providerId="LiveId" clId="{37F2BABF-D9AE-466A-97D0-3D52EB6F1F19}" dt="2022-03-03T17:30:32.309" v="2776" actId="20577"/>
          <ac:spMkLst>
            <pc:docMk/>
            <pc:sldMk cId="1631628027" sldId="275"/>
            <ac:spMk id="16" creationId="{8EBF825E-DEF4-4B46-BC87-F6F989DACB6E}"/>
          </ac:spMkLst>
        </pc:spChg>
        <pc:spChg chg="add mod">
          <ac:chgData name="Annie Titus" userId="b37cfdd195ee414d" providerId="LiveId" clId="{37F2BABF-D9AE-466A-97D0-3D52EB6F1F19}" dt="2022-03-03T17:29:08.998" v="2704" actId="1076"/>
          <ac:spMkLst>
            <pc:docMk/>
            <pc:sldMk cId="1631628027" sldId="275"/>
            <ac:spMk id="22" creationId="{E448364D-1C33-488B-8051-991E23FBE756}"/>
          </ac:spMkLst>
        </pc:spChg>
        <pc:spChg chg="add mod">
          <ac:chgData name="Annie Titus" userId="b37cfdd195ee414d" providerId="LiveId" clId="{37F2BABF-D9AE-466A-97D0-3D52EB6F1F19}" dt="2022-03-03T17:29:26.569" v="2728" actId="14100"/>
          <ac:spMkLst>
            <pc:docMk/>
            <pc:sldMk cId="1631628027" sldId="275"/>
            <ac:spMk id="23" creationId="{95FDD84E-8A6A-435A-9B78-D9B6EAC30CA1}"/>
          </ac:spMkLst>
        </pc:spChg>
        <pc:spChg chg="add mod">
          <ac:chgData name="Annie Titus" userId="b37cfdd195ee414d" providerId="LiveId" clId="{37F2BABF-D9AE-466A-97D0-3D52EB6F1F19}" dt="2022-03-03T17:29:45.997" v="2734" actId="20577"/>
          <ac:spMkLst>
            <pc:docMk/>
            <pc:sldMk cId="1631628027" sldId="275"/>
            <ac:spMk id="24" creationId="{085A9498-077E-4949-9C32-F78D5C22C57E}"/>
          </ac:spMkLst>
        </pc:spChg>
        <pc:spChg chg="add mod">
          <ac:chgData name="Annie Titus" userId="b37cfdd195ee414d" providerId="LiveId" clId="{37F2BABF-D9AE-466A-97D0-3D52EB6F1F19}" dt="2022-03-03T17:29:55.884" v="2743" actId="20577"/>
          <ac:spMkLst>
            <pc:docMk/>
            <pc:sldMk cId="1631628027" sldId="275"/>
            <ac:spMk id="25" creationId="{C2B4DAAA-277A-464F-A67C-F1EFC2E33019}"/>
          </ac:spMkLst>
        </pc:spChg>
        <pc:picChg chg="del mod">
          <ac:chgData name="Annie Titus" userId="b37cfdd195ee414d" providerId="LiveId" clId="{37F2BABF-D9AE-466A-97D0-3D52EB6F1F19}" dt="2022-03-03T17:21:30.226" v="2604" actId="478"/>
          <ac:picMkLst>
            <pc:docMk/>
            <pc:sldMk cId="1631628027" sldId="275"/>
            <ac:picMk id="5" creationId="{00000000-0000-0000-0000-000000000000}"/>
          </ac:picMkLst>
        </pc:picChg>
        <pc:picChg chg="add del">
          <ac:chgData name="Annie Titus" userId="b37cfdd195ee414d" providerId="LiveId" clId="{37F2BABF-D9AE-466A-97D0-3D52EB6F1F19}" dt="2022-03-03T17:22:03.703" v="2614" actId="22"/>
          <ac:picMkLst>
            <pc:docMk/>
            <pc:sldMk cId="1631628027" sldId="275"/>
            <ac:picMk id="8" creationId="{9AF78B26-E1D2-4210-906B-881FC842D534}"/>
          </ac:picMkLst>
        </pc:picChg>
        <pc:picChg chg="add del mod">
          <ac:chgData name="Annie Titus" userId="b37cfdd195ee414d" providerId="LiveId" clId="{37F2BABF-D9AE-466A-97D0-3D52EB6F1F19}" dt="2022-03-03T17:24:52.933" v="2660" actId="478"/>
          <ac:picMkLst>
            <pc:docMk/>
            <pc:sldMk cId="1631628027" sldId="275"/>
            <ac:picMk id="9" creationId="{45379BE7-0EEA-4F1E-97C0-1DCDE58E4093}"/>
          </ac:picMkLst>
        </pc:picChg>
        <pc:picChg chg="add del mod">
          <ac:chgData name="Annie Titus" userId="b37cfdd195ee414d" providerId="LiveId" clId="{37F2BABF-D9AE-466A-97D0-3D52EB6F1F19}" dt="2022-03-03T17:24:54.812" v="2661" actId="478"/>
          <ac:picMkLst>
            <pc:docMk/>
            <pc:sldMk cId="1631628027" sldId="275"/>
            <ac:picMk id="10" creationId="{7096796B-CE9D-45C0-A952-1246B54309A9}"/>
          </ac:picMkLst>
        </pc:picChg>
        <pc:picChg chg="add del mod">
          <ac:chgData name="Annie Titus" userId="b37cfdd195ee414d" providerId="LiveId" clId="{37F2BABF-D9AE-466A-97D0-3D52EB6F1F19}" dt="2022-03-03T17:25:16.919" v="2663"/>
          <ac:picMkLst>
            <pc:docMk/>
            <pc:sldMk cId="1631628027" sldId="275"/>
            <ac:picMk id="11" creationId="{E02DD71F-8885-4B91-BD4C-D7D142DD1891}"/>
          </ac:picMkLst>
        </pc:picChg>
        <pc:picChg chg="add mod">
          <ac:chgData name="Annie Titus" userId="b37cfdd195ee414d" providerId="LiveId" clId="{37F2BABF-D9AE-466A-97D0-3D52EB6F1F19}" dt="2022-03-03T17:26:30.151" v="2680" actId="1076"/>
          <ac:picMkLst>
            <pc:docMk/>
            <pc:sldMk cId="1631628027" sldId="275"/>
            <ac:picMk id="12" creationId="{31F8E7F4-821C-485B-9BE4-AF648E48D691}"/>
          </ac:picMkLst>
        </pc:picChg>
        <pc:picChg chg="add del mod">
          <ac:chgData name="Annie Titus" userId="b37cfdd195ee414d" providerId="LiveId" clId="{37F2BABF-D9AE-466A-97D0-3D52EB6F1F19}" dt="2022-03-03T17:26:38.570" v="2682"/>
          <ac:picMkLst>
            <pc:docMk/>
            <pc:sldMk cId="1631628027" sldId="275"/>
            <ac:picMk id="17" creationId="{3F616F0D-2FCB-4528-B911-02D9D9F75896}"/>
          </ac:picMkLst>
        </pc:picChg>
        <pc:picChg chg="add mod">
          <ac:chgData name="Annie Titus" userId="b37cfdd195ee414d" providerId="LiveId" clId="{37F2BABF-D9AE-466A-97D0-3D52EB6F1F19}" dt="2022-03-03T17:27:29.886" v="2697" actId="1076"/>
          <ac:picMkLst>
            <pc:docMk/>
            <pc:sldMk cId="1631628027" sldId="275"/>
            <ac:picMk id="18" creationId="{CC3EDDEA-487C-4DF5-B524-F1207316F57C}"/>
          </ac:picMkLst>
        </pc:picChg>
        <pc:picChg chg="add mod">
          <ac:chgData name="Annie Titus" userId="b37cfdd195ee414d" providerId="LiveId" clId="{37F2BABF-D9AE-466A-97D0-3D52EB6F1F19}" dt="2022-03-03T17:27:03.380" v="2691" actId="1076"/>
          <ac:picMkLst>
            <pc:docMk/>
            <pc:sldMk cId="1631628027" sldId="275"/>
            <ac:picMk id="19" creationId="{7C8C6C52-987C-447B-A725-7EA1B5E85223}"/>
          </ac:picMkLst>
        </pc:picChg>
        <pc:picChg chg="add mod">
          <ac:chgData name="Annie Titus" userId="b37cfdd195ee414d" providerId="LiveId" clId="{37F2BABF-D9AE-466A-97D0-3D52EB6F1F19}" dt="2022-03-03T17:27:34.232" v="2699" actId="1076"/>
          <ac:picMkLst>
            <pc:docMk/>
            <pc:sldMk cId="1631628027" sldId="275"/>
            <ac:picMk id="20" creationId="{E126261A-DCB8-4A17-8D31-402657F91D2F}"/>
          </ac:picMkLst>
        </pc:picChg>
      </pc:sldChg>
      <pc:sldChg chg="addSp delSp modSp add mod">
        <pc:chgData name="Annie Titus" userId="b37cfdd195ee414d" providerId="LiveId" clId="{37F2BABF-D9AE-466A-97D0-3D52EB6F1F19}" dt="2022-03-03T20:24:32.304" v="3967" actId="14100"/>
        <pc:sldMkLst>
          <pc:docMk/>
          <pc:sldMk cId="2532099930" sldId="276"/>
        </pc:sldMkLst>
        <pc:spChg chg="mod">
          <ac:chgData name="Annie Titus" userId="b37cfdd195ee414d" providerId="LiveId" clId="{37F2BABF-D9AE-466A-97D0-3D52EB6F1F19}" dt="2022-03-03T17:33:27.971" v="2792" actId="14100"/>
          <ac:spMkLst>
            <pc:docMk/>
            <pc:sldMk cId="2532099930" sldId="276"/>
            <ac:spMk id="3" creationId="{00000000-0000-0000-0000-000000000000}"/>
          </ac:spMkLst>
        </pc:spChg>
        <pc:spChg chg="del mod">
          <ac:chgData name="Annie Titus" userId="b37cfdd195ee414d" providerId="LiveId" clId="{37F2BABF-D9AE-466A-97D0-3D52EB6F1F19}" dt="2022-03-03T17:51:01.284" v="2805" actId="478"/>
          <ac:spMkLst>
            <pc:docMk/>
            <pc:sldMk cId="2532099930" sldId="276"/>
            <ac:spMk id="4" creationId="{00000000-0000-0000-0000-000000000000}"/>
          </ac:spMkLst>
        </pc:spChg>
        <pc:spChg chg="del">
          <ac:chgData name="Annie Titus" userId="b37cfdd195ee414d" providerId="LiveId" clId="{37F2BABF-D9AE-466A-97D0-3D52EB6F1F19}" dt="2022-03-03T17:50:21.811" v="2794" actId="478"/>
          <ac:spMkLst>
            <pc:docMk/>
            <pc:sldMk cId="2532099930" sldId="276"/>
            <ac:spMk id="6" creationId="{00000000-0000-0000-0000-000000000000}"/>
          </ac:spMkLst>
        </pc:spChg>
        <pc:spChg chg="del">
          <ac:chgData name="Annie Titus" userId="b37cfdd195ee414d" providerId="LiveId" clId="{37F2BABF-D9AE-466A-97D0-3D52EB6F1F19}" dt="2022-03-03T17:50:39.443" v="2800" actId="478"/>
          <ac:spMkLst>
            <pc:docMk/>
            <pc:sldMk cId="2532099930" sldId="276"/>
            <ac:spMk id="16" creationId="{8EBF825E-DEF4-4B46-BC87-F6F989DACB6E}"/>
          </ac:spMkLst>
        </pc:spChg>
        <pc:spChg chg="del">
          <ac:chgData name="Annie Titus" userId="b37cfdd195ee414d" providerId="LiveId" clId="{37F2BABF-D9AE-466A-97D0-3D52EB6F1F19}" dt="2022-03-03T17:50:49.809" v="2803" actId="478"/>
          <ac:spMkLst>
            <pc:docMk/>
            <pc:sldMk cId="2532099930" sldId="276"/>
            <ac:spMk id="22" creationId="{E448364D-1C33-488B-8051-991E23FBE756}"/>
          </ac:spMkLst>
        </pc:spChg>
        <pc:spChg chg="del">
          <ac:chgData name="Annie Titus" userId="b37cfdd195ee414d" providerId="LiveId" clId="{37F2BABF-D9AE-466A-97D0-3D52EB6F1F19}" dt="2022-03-03T17:50:49.809" v="2803" actId="478"/>
          <ac:spMkLst>
            <pc:docMk/>
            <pc:sldMk cId="2532099930" sldId="276"/>
            <ac:spMk id="23" creationId="{95FDD84E-8A6A-435A-9B78-D9B6EAC30CA1}"/>
          </ac:spMkLst>
        </pc:spChg>
        <pc:spChg chg="del">
          <ac:chgData name="Annie Titus" userId="b37cfdd195ee414d" providerId="LiveId" clId="{37F2BABF-D9AE-466A-97D0-3D52EB6F1F19}" dt="2022-03-03T17:50:39.443" v="2800" actId="478"/>
          <ac:spMkLst>
            <pc:docMk/>
            <pc:sldMk cId="2532099930" sldId="276"/>
            <ac:spMk id="24" creationId="{085A9498-077E-4949-9C32-F78D5C22C57E}"/>
          </ac:spMkLst>
        </pc:spChg>
        <pc:spChg chg="del">
          <ac:chgData name="Annie Titus" userId="b37cfdd195ee414d" providerId="LiveId" clId="{37F2BABF-D9AE-466A-97D0-3D52EB6F1F19}" dt="2022-03-03T17:50:49.809" v="2803" actId="478"/>
          <ac:spMkLst>
            <pc:docMk/>
            <pc:sldMk cId="2532099930" sldId="276"/>
            <ac:spMk id="25" creationId="{C2B4DAAA-277A-464F-A67C-F1EFC2E33019}"/>
          </ac:spMkLst>
        </pc:spChg>
        <pc:spChg chg="add del mod">
          <ac:chgData name="Annie Titus" userId="b37cfdd195ee414d" providerId="LiveId" clId="{37F2BABF-D9AE-466A-97D0-3D52EB6F1F19}" dt="2022-03-03T17:50:21.811" v="2794" actId="478"/>
          <ac:spMkLst>
            <pc:docMk/>
            <pc:sldMk cId="2532099930" sldId="276"/>
            <ac:spMk id="26" creationId="{8413DB96-526A-46F9-B79F-CFBF8BE6BA39}"/>
          </ac:spMkLst>
        </pc:spChg>
        <pc:spChg chg="add del mod">
          <ac:chgData name="Annie Titus" userId="b37cfdd195ee414d" providerId="LiveId" clId="{37F2BABF-D9AE-466A-97D0-3D52EB6F1F19}" dt="2022-03-03T17:50:30.451" v="2797" actId="478"/>
          <ac:spMkLst>
            <pc:docMk/>
            <pc:sldMk cId="2532099930" sldId="276"/>
            <ac:spMk id="30" creationId="{164366FB-574F-49B5-B119-B115BFD2B872}"/>
          </ac:spMkLst>
        </pc:spChg>
        <pc:spChg chg="add del mod">
          <ac:chgData name="Annie Titus" userId="b37cfdd195ee414d" providerId="LiveId" clId="{37F2BABF-D9AE-466A-97D0-3D52EB6F1F19}" dt="2022-03-03T17:50:30.451" v="2797" actId="478"/>
          <ac:spMkLst>
            <pc:docMk/>
            <pc:sldMk cId="2532099930" sldId="276"/>
            <ac:spMk id="31" creationId="{5BFA1D45-121B-4816-AB93-AA533046BB9F}"/>
          </ac:spMkLst>
        </pc:spChg>
        <pc:spChg chg="add del mod">
          <ac:chgData name="Annie Titus" userId="b37cfdd195ee414d" providerId="LiveId" clId="{37F2BABF-D9AE-466A-97D0-3D52EB6F1F19}" dt="2022-03-03T17:50:30.451" v="2797" actId="478"/>
          <ac:spMkLst>
            <pc:docMk/>
            <pc:sldMk cId="2532099930" sldId="276"/>
            <ac:spMk id="32" creationId="{9571BC90-021E-4E42-96C0-FC2652FDC824}"/>
          </ac:spMkLst>
        </pc:spChg>
        <pc:spChg chg="add del mod">
          <ac:chgData name="Annie Titus" userId="b37cfdd195ee414d" providerId="LiveId" clId="{37F2BABF-D9AE-466A-97D0-3D52EB6F1F19}" dt="2022-03-03T17:50:30.451" v="2797" actId="478"/>
          <ac:spMkLst>
            <pc:docMk/>
            <pc:sldMk cId="2532099930" sldId="276"/>
            <ac:spMk id="33" creationId="{F06C570F-9855-40A3-A105-AC6F0403A150}"/>
          </ac:spMkLst>
        </pc:spChg>
        <pc:spChg chg="add del mod">
          <ac:chgData name="Annie Titus" userId="b37cfdd195ee414d" providerId="LiveId" clId="{37F2BABF-D9AE-466A-97D0-3D52EB6F1F19}" dt="2022-03-03T17:50:39.443" v="2800" actId="478"/>
          <ac:spMkLst>
            <pc:docMk/>
            <pc:sldMk cId="2532099930" sldId="276"/>
            <ac:spMk id="36" creationId="{CEA72206-C2A6-4C56-B3CC-F0B922ECAD5B}"/>
          </ac:spMkLst>
        </pc:spChg>
        <pc:spChg chg="add del mod">
          <ac:chgData name="Annie Titus" userId="b37cfdd195ee414d" providerId="LiveId" clId="{37F2BABF-D9AE-466A-97D0-3D52EB6F1F19}" dt="2022-03-03T17:50:39.443" v="2800" actId="478"/>
          <ac:spMkLst>
            <pc:docMk/>
            <pc:sldMk cId="2532099930" sldId="276"/>
            <ac:spMk id="37" creationId="{1F7BB16B-5433-46AB-BD5D-16497C531715}"/>
          </ac:spMkLst>
        </pc:spChg>
        <pc:spChg chg="add del mod">
          <ac:chgData name="Annie Titus" userId="b37cfdd195ee414d" providerId="LiveId" clId="{37F2BABF-D9AE-466A-97D0-3D52EB6F1F19}" dt="2022-03-03T17:51:39.416" v="2807"/>
          <ac:spMkLst>
            <pc:docMk/>
            <pc:sldMk cId="2532099930" sldId="276"/>
            <ac:spMk id="38" creationId="{9E4D74D4-902E-4105-B79B-BB495654C93C}"/>
          </ac:spMkLst>
        </pc:spChg>
        <pc:spChg chg="add del mod">
          <ac:chgData name="Annie Titus" userId="b37cfdd195ee414d" providerId="LiveId" clId="{37F2BABF-D9AE-466A-97D0-3D52EB6F1F19}" dt="2022-03-03T17:51:39.416" v="2807"/>
          <ac:spMkLst>
            <pc:docMk/>
            <pc:sldMk cId="2532099930" sldId="276"/>
            <ac:spMk id="39" creationId="{BACE3BAC-64CD-48FC-A7B5-84D61E87E713}"/>
          </ac:spMkLst>
        </pc:spChg>
        <pc:spChg chg="add del mod">
          <ac:chgData name="Annie Titus" userId="b37cfdd195ee414d" providerId="LiveId" clId="{37F2BABF-D9AE-466A-97D0-3D52EB6F1F19}" dt="2022-03-03T17:51:39.416" v="2807"/>
          <ac:spMkLst>
            <pc:docMk/>
            <pc:sldMk cId="2532099930" sldId="276"/>
            <ac:spMk id="40" creationId="{B87E0130-D276-4B0B-AF2F-0A4075946A96}"/>
          </ac:spMkLst>
        </pc:spChg>
        <pc:spChg chg="add del mod">
          <ac:chgData name="Annie Titus" userId="b37cfdd195ee414d" providerId="LiveId" clId="{37F2BABF-D9AE-466A-97D0-3D52EB6F1F19}" dt="2022-03-03T17:51:39.416" v="2807"/>
          <ac:spMkLst>
            <pc:docMk/>
            <pc:sldMk cId="2532099930" sldId="276"/>
            <ac:spMk id="41" creationId="{77314003-C3BA-4413-B17D-ADAED3FE9F4A}"/>
          </ac:spMkLst>
        </pc:spChg>
        <pc:spChg chg="add del mod">
          <ac:chgData name="Annie Titus" userId="b37cfdd195ee414d" providerId="LiveId" clId="{37F2BABF-D9AE-466A-97D0-3D52EB6F1F19}" dt="2022-03-03T17:51:43.537" v="2809"/>
          <ac:spMkLst>
            <pc:docMk/>
            <pc:sldMk cId="2532099930" sldId="276"/>
            <ac:spMk id="42" creationId="{5A72C164-B0C3-4208-8506-F31818A72A28}"/>
          </ac:spMkLst>
        </pc:spChg>
        <pc:spChg chg="add del mod">
          <ac:chgData name="Annie Titus" userId="b37cfdd195ee414d" providerId="LiveId" clId="{37F2BABF-D9AE-466A-97D0-3D52EB6F1F19}" dt="2022-03-03T17:51:43.537" v="2809"/>
          <ac:spMkLst>
            <pc:docMk/>
            <pc:sldMk cId="2532099930" sldId="276"/>
            <ac:spMk id="43" creationId="{60335E5D-8941-4673-83DD-F14E7B3F3600}"/>
          </ac:spMkLst>
        </pc:spChg>
        <pc:spChg chg="add del mod">
          <ac:chgData name="Annie Titus" userId="b37cfdd195ee414d" providerId="LiveId" clId="{37F2BABF-D9AE-466A-97D0-3D52EB6F1F19}" dt="2022-03-03T17:51:43.537" v="2809"/>
          <ac:spMkLst>
            <pc:docMk/>
            <pc:sldMk cId="2532099930" sldId="276"/>
            <ac:spMk id="44" creationId="{47E4043C-6019-497E-BAAF-6B81863E70BC}"/>
          </ac:spMkLst>
        </pc:spChg>
        <pc:spChg chg="add del mod">
          <ac:chgData name="Annie Titus" userId="b37cfdd195ee414d" providerId="LiveId" clId="{37F2BABF-D9AE-466A-97D0-3D52EB6F1F19}" dt="2022-03-03T17:51:43.537" v="2809"/>
          <ac:spMkLst>
            <pc:docMk/>
            <pc:sldMk cId="2532099930" sldId="276"/>
            <ac:spMk id="45" creationId="{8654525E-4240-4474-BECC-064F0026A6EF}"/>
          </ac:spMkLst>
        </pc:spChg>
        <pc:spChg chg="add del mod">
          <ac:chgData name="Annie Titus" userId="b37cfdd195ee414d" providerId="LiveId" clId="{37F2BABF-D9AE-466A-97D0-3D52EB6F1F19}" dt="2022-03-03T17:52:04.867" v="2815"/>
          <ac:spMkLst>
            <pc:docMk/>
            <pc:sldMk cId="2532099930" sldId="276"/>
            <ac:spMk id="46" creationId="{686C3898-F1B4-4050-9A66-38F79DC07550}"/>
          </ac:spMkLst>
        </pc:spChg>
        <pc:spChg chg="add del mod">
          <ac:chgData name="Annie Titus" userId="b37cfdd195ee414d" providerId="LiveId" clId="{37F2BABF-D9AE-466A-97D0-3D52EB6F1F19}" dt="2022-03-03T17:52:04.867" v="2815"/>
          <ac:spMkLst>
            <pc:docMk/>
            <pc:sldMk cId="2532099930" sldId="276"/>
            <ac:spMk id="47" creationId="{797D165E-C611-4224-90D8-0BBAB9E994E2}"/>
          </ac:spMkLst>
        </pc:spChg>
        <pc:spChg chg="add del mod">
          <ac:chgData name="Annie Titus" userId="b37cfdd195ee414d" providerId="LiveId" clId="{37F2BABF-D9AE-466A-97D0-3D52EB6F1F19}" dt="2022-03-03T17:52:04.867" v="2815"/>
          <ac:spMkLst>
            <pc:docMk/>
            <pc:sldMk cId="2532099930" sldId="276"/>
            <ac:spMk id="48" creationId="{F76CE9D3-F78C-4305-ABEA-965C213E8127}"/>
          </ac:spMkLst>
        </pc:spChg>
        <pc:spChg chg="add del mod">
          <ac:chgData name="Annie Titus" userId="b37cfdd195ee414d" providerId="LiveId" clId="{37F2BABF-D9AE-466A-97D0-3D52EB6F1F19}" dt="2022-03-03T17:52:04.867" v="2815"/>
          <ac:spMkLst>
            <pc:docMk/>
            <pc:sldMk cId="2532099930" sldId="276"/>
            <ac:spMk id="49" creationId="{CB9789D5-4CFE-43A5-8160-FD9CE8D819CB}"/>
          </ac:spMkLst>
        </pc:spChg>
        <pc:spChg chg="add del mod">
          <ac:chgData name="Annie Titus" userId="b37cfdd195ee414d" providerId="LiveId" clId="{37F2BABF-D9AE-466A-97D0-3D52EB6F1F19}" dt="2022-03-03T17:53:13.052" v="2819"/>
          <ac:spMkLst>
            <pc:docMk/>
            <pc:sldMk cId="2532099930" sldId="276"/>
            <ac:spMk id="50" creationId="{21763212-1FCB-4075-90C9-861738344B93}"/>
          </ac:spMkLst>
        </pc:spChg>
        <pc:spChg chg="add mod">
          <ac:chgData name="Annie Titus" userId="b37cfdd195ee414d" providerId="LiveId" clId="{37F2BABF-D9AE-466A-97D0-3D52EB6F1F19}" dt="2022-03-03T20:24:32.304" v="3967" actId="14100"/>
          <ac:spMkLst>
            <pc:docMk/>
            <pc:sldMk cId="2532099930" sldId="276"/>
            <ac:spMk id="51" creationId="{5AF24124-91B6-4ABF-B979-F1AC4F0A2D15}"/>
          </ac:spMkLst>
        </pc:spChg>
        <pc:spChg chg="add mod">
          <ac:chgData name="Annie Titus" userId="b37cfdd195ee414d" providerId="LiveId" clId="{37F2BABF-D9AE-466A-97D0-3D52EB6F1F19}" dt="2022-03-03T20:12:45.685" v="3678" actId="20577"/>
          <ac:spMkLst>
            <pc:docMk/>
            <pc:sldMk cId="2532099930" sldId="276"/>
            <ac:spMk id="52" creationId="{4FFD683B-3116-42DB-82D5-D9E7092BFF2D}"/>
          </ac:spMkLst>
        </pc:spChg>
        <pc:spChg chg="add del mod">
          <ac:chgData name="Annie Titus" userId="b37cfdd195ee414d" providerId="LiveId" clId="{37F2BABF-D9AE-466A-97D0-3D52EB6F1F19}" dt="2022-03-03T17:59:34.927" v="2862"/>
          <ac:spMkLst>
            <pc:docMk/>
            <pc:sldMk cId="2532099930" sldId="276"/>
            <ac:spMk id="53" creationId="{E31977AE-CAE9-4B6E-B0BF-3B1443059D2C}"/>
          </ac:spMkLst>
        </pc:spChg>
        <pc:spChg chg="add mod">
          <ac:chgData name="Annie Titus" userId="b37cfdd195ee414d" providerId="LiveId" clId="{37F2BABF-D9AE-466A-97D0-3D52EB6F1F19}" dt="2022-03-03T18:01:24.162" v="2903" actId="1036"/>
          <ac:spMkLst>
            <pc:docMk/>
            <pc:sldMk cId="2532099930" sldId="276"/>
            <ac:spMk id="57" creationId="{D9480811-1D10-466B-A9E7-34098A25E5F5}"/>
          </ac:spMkLst>
        </pc:spChg>
        <pc:spChg chg="add mod">
          <ac:chgData name="Annie Titus" userId="b37cfdd195ee414d" providerId="LiveId" clId="{37F2BABF-D9AE-466A-97D0-3D52EB6F1F19}" dt="2022-03-03T20:12:42.960" v="3677" actId="20577"/>
          <ac:spMkLst>
            <pc:docMk/>
            <pc:sldMk cId="2532099930" sldId="276"/>
            <ac:spMk id="61" creationId="{A589DC17-C0A2-478E-8F86-83E3D3D527AE}"/>
          </ac:spMkLst>
        </pc:spChg>
        <pc:picChg chg="add del">
          <ac:chgData name="Annie Titus" userId="b37cfdd195ee414d" providerId="LiveId" clId="{37F2BABF-D9AE-466A-97D0-3D52EB6F1F19}" dt="2022-03-03T17:52:02.860" v="2811"/>
          <ac:picMkLst>
            <pc:docMk/>
            <pc:sldMk cId="2532099930" sldId="276"/>
            <ac:picMk id="5" creationId="{74DB3455-123E-4FEB-8E1B-7BB67E757769}"/>
          </ac:picMkLst>
        </pc:picChg>
        <pc:picChg chg="add del">
          <ac:chgData name="Annie Titus" userId="b37cfdd195ee414d" providerId="LiveId" clId="{37F2BABF-D9AE-466A-97D0-3D52EB6F1F19}" dt="2022-03-03T17:52:11.194" v="2817" actId="478"/>
          <ac:picMkLst>
            <pc:docMk/>
            <pc:sldMk cId="2532099930" sldId="276"/>
            <ac:picMk id="7" creationId="{82589187-5FB9-4DB2-AA72-C6EA3B72C52C}"/>
          </ac:picMkLst>
        </pc:picChg>
        <pc:picChg chg="add mod">
          <ac:chgData name="Annie Titus" userId="b37cfdd195ee414d" providerId="LiveId" clId="{37F2BABF-D9AE-466A-97D0-3D52EB6F1F19}" dt="2022-03-03T17:54:31.990" v="2829" actId="14100"/>
          <ac:picMkLst>
            <pc:docMk/>
            <pc:sldMk cId="2532099930" sldId="276"/>
            <ac:picMk id="9" creationId="{DE9F6B5D-AD97-422D-B679-EB4E89A331CD}"/>
          </ac:picMkLst>
        </pc:picChg>
        <pc:picChg chg="add del mod">
          <ac:chgData name="Annie Titus" userId="b37cfdd195ee414d" providerId="LiveId" clId="{37F2BABF-D9AE-466A-97D0-3D52EB6F1F19}" dt="2022-03-03T17:59:32.219" v="2858" actId="478"/>
          <ac:picMkLst>
            <pc:docMk/>
            <pc:sldMk cId="2532099930" sldId="276"/>
            <ac:picMk id="11" creationId="{434371A3-07CE-4BEF-B44B-C1DCCD7FAA73}"/>
          </ac:picMkLst>
        </pc:picChg>
        <pc:picChg chg="del">
          <ac:chgData name="Annie Titus" userId="b37cfdd195ee414d" providerId="LiveId" clId="{37F2BABF-D9AE-466A-97D0-3D52EB6F1F19}" dt="2022-03-03T17:50:33.452" v="2798" actId="478"/>
          <ac:picMkLst>
            <pc:docMk/>
            <pc:sldMk cId="2532099930" sldId="276"/>
            <ac:picMk id="12" creationId="{31F8E7F4-821C-485B-9BE4-AF648E48D691}"/>
          </ac:picMkLst>
        </pc:picChg>
        <pc:picChg chg="add del mod">
          <ac:chgData name="Annie Titus" userId="b37cfdd195ee414d" providerId="LiveId" clId="{37F2BABF-D9AE-466A-97D0-3D52EB6F1F19}" dt="2022-03-03T17:50:21.811" v="2794" actId="478"/>
          <ac:picMkLst>
            <pc:docMk/>
            <pc:sldMk cId="2532099930" sldId="276"/>
            <ac:picMk id="15" creationId="{D40E34CF-4791-45F4-9DA7-DDFBA4B83EAE}"/>
          </ac:picMkLst>
        </pc:picChg>
        <pc:picChg chg="add del mod">
          <ac:chgData name="Annie Titus" userId="b37cfdd195ee414d" providerId="LiveId" clId="{37F2BABF-D9AE-466A-97D0-3D52EB6F1F19}" dt="2022-03-03T17:50:21.811" v="2794" actId="478"/>
          <ac:picMkLst>
            <pc:docMk/>
            <pc:sldMk cId="2532099930" sldId="276"/>
            <ac:picMk id="17" creationId="{61BE7EEC-4D9B-43C6-8F94-E85FDD628115}"/>
          </ac:picMkLst>
        </pc:picChg>
        <pc:picChg chg="del mod">
          <ac:chgData name="Annie Titus" userId="b37cfdd195ee414d" providerId="LiveId" clId="{37F2BABF-D9AE-466A-97D0-3D52EB6F1F19}" dt="2022-03-03T17:50:42.438" v="2802" actId="478"/>
          <ac:picMkLst>
            <pc:docMk/>
            <pc:sldMk cId="2532099930" sldId="276"/>
            <ac:picMk id="18" creationId="{CC3EDDEA-487C-4DF5-B524-F1207316F57C}"/>
          </ac:picMkLst>
        </pc:picChg>
        <pc:picChg chg="del">
          <ac:chgData name="Annie Titus" userId="b37cfdd195ee414d" providerId="LiveId" clId="{37F2BABF-D9AE-466A-97D0-3D52EB6F1F19}" dt="2022-03-03T17:50:33.452" v="2798" actId="478"/>
          <ac:picMkLst>
            <pc:docMk/>
            <pc:sldMk cId="2532099930" sldId="276"/>
            <ac:picMk id="19" creationId="{7C8C6C52-987C-447B-A725-7EA1B5E85223}"/>
          </ac:picMkLst>
        </pc:picChg>
        <pc:picChg chg="del">
          <ac:chgData name="Annie Titus" userId="b37cfdd195ee414d" providerId="LiveId" clId="{37F2BABF-D9AE-466A-97D0-3D52EB6F1F19}" dt="2022-03-03T17:50:21.811" v="2794" actId="478"/>
          <ac:picMkLst>
            <pc:docMk/>
            <pc:sldMk cId="2532099930" sldId="276"/>
            <ac:picMk id="20" creationId="{E126261A-DCB8-4A17-8D31-402657F91D2F}"/>
          </ac:picMkLst>
        </pc:picChg>
        <pc:picChg chg="add del mod">
          <ac:chgData name="Annie Titus" userId="b37cfdd195ee414d" providerId="LiveId" clId="{37F2BABF-D9AE-466A-97D0-3D52EB6F1F19}" dt="2022-03-03T17:50:21.811" v="2794" actId="478"/>
          <ac:picMkLst>
            <pc:docMk/>
            <pc:sldMk cId="2532099930" sldId="276"/>
            <ac:picMk id="21" creationId="{7696ECD2-FE4B-479D-AF61-D60F123B2FE4}"/>
          </ac:picMkLst>
        </pc:picChg>
        <pc:picChg chg="add del mod">
          <ac:chgData name="Annie Titus" userId="b37cfdd195ee414d" providerId="LiveId" clId="{37F2BABF-D9AE-466A-97D0-3D52EB6F1F19}" dt="2022-03-03T17:50:33.452" v="2798" actId="478"/>
          <ac:picMkLst>
            <pc:docMk/>
            <pc:sldMk cId="2532099930" sldId="276"/>
            <ac:picMk id="27" creationId="{0CB6EDA0-F895-4EDA-95D3-3DF495BC2243}"/>
          </ac:picMkLst>
        </pc:picChg>
        <pc:picChg chg="add del mod">
          <ac:chgData name="Annie Titus" userId="b37cfdd195ee414d" providerId="LiveId" clId="{37F2BABF-D9AE-466A-97D0-3D52EB6F1F19}" dt="2022-03-03T17:50:30.451" v="2797" actId="478"/>
          <ac:picMkLst>
            <pc:docMk/>
            <pc:sldMk cId="2532099930" sldId="276"/>
            <ac:picMk id="28" creationId="{C2B21EFB-8C0F-480C-AC47-7431EC9D188B}"/>
          </ac:picMkLst>
        </pc:picChg>
        <pc:picChg chg="add del mod">
          <ac:chgData name="Annie Titus" userId="b37cfdd195ee414d" providerId="LiveId" clId="{37F2BABF-D9AE-466A-97D0-3D52EB6F1F19}" dt="2022-03-03T17:50:30.451" v="2797" actId="478"/>
          <ac:picMkLst>
            <pc:docMk/>
            <pc:sldMk cId="2532099930" sldId="276"/>
            <ac:picMk id="29" creationId="{04A48F50-CE9B-4693-A674-9A59C122D69E}"/>
          </ac:picMkLst>
        </pc:picChg>
        <pc:picChg chg="add del mod">
          <ac:chgData name="Annie Titus" userId="b37cfdd195ee414d" providerId="LiveId" clId="{37F2BABF-D9AE-466A-97D0-3D52EB6F1F19}" dt="2022-03-03T17:50:30.451" v="2797" actId="478"/>
          <ac:picMkLst>
            <pc:docMk/>
            <pc:sldMk cId="2532099930" sldId="276"/>
            <ac:picMk id="34" creationId="{99AFA16A-5350-4028-8570-2D205779F109}"/>
          </ac:picMkLst>
        </pc:picChg>
        <pc:picChg chg="add del mod">
          <ac:chgData name="Annie Titus" userId="b37cfdd195ee414d" providerId="LiveId" clId="{37F2BABF-D9AE-466A-97D0-3D52EB6F1F19}" dt="2022-03-03T17:50:39.443" v="2800" actId="478"/>
          <ac:picMkLst>
            <pc:docMk/>
            <pc:sldMk cId="2532099930" sldId="276"/>
            <ac:picMk id="35" creationId="{473C0660-5D52-4CCD-BDB3-599F23DD4176}"/>
          </ac:picMkLst>
        </pc:picChg>
        <pc:picChg chg="add del mod">
          <ac:chgData name="Annie Titus" userId="b37cfdd195ee414d" providerId="LiveId" clId="{37F2BABF-D9AE-466A-97D0-3D52EB6F1F19}" dt="2022-03-03T17:59:34.927" v="2862"/>
          <ac:picMkLst>
            <pc:docMk/>
            <pc:sldMk cId="2532099930" sldId="276"/>
            <ac:picMk id="54" creationId="{6315D6C7-B651-4A98-B35B-165934D4C19B}"/>
          </ac:picMkLst>
        </pc:picChg>
        <pc:picChg chg="add del mod">
          <ac:chgData name="Annie Titus" userId="b37cfdd195ee414d" providerId="LiveId" clId="{37F2BABF-D9AE-466A-97D0-3D52EB6F1F19}" dt="2022-03-03T17:59:34.927" v="2862"/>
          <ac:picMkLst>
            <pc:docMk/>
            <pc:sldMk cId="2532099930" sldId="276"/>
            <ac:picMk id="55" creationId="{8A8AA07D-5E0E-4FA1-8D64-1F722976D8E2}"/>
          </ac:picMkLst>
        </pc:picChg>
        <pc:picChg chg="add del mod">
          <ac:chgData name="Annie Titus" userId="b37cfdd195ee414d" providerId="LiveId" clId="{37F2BABF-D9AE-466A-97D0-3D52EB6F1F19}" dt="2022-03-03T17:59:34.927" v="2862"/>
          <ac:picMkLst>
            <pc:docMk/>
            <pc:sldMk cId="2532099930" sldId="276"/>
            <ac:picMk id="56" creationId="{602379B5-6633-44B1-B12B-F80950CDA047}"/>
          </ac:picMkLst>
        </pc:picChg>
        <pc:picChg chg="add mod">
          <ac:chgData name="Annie Titus" userId="b37cfdd195ee414d" providerId="LiveId" clId="{37F2BABF-D9AE-466A-97D0-3D52EB6F1F19}" dt="2022-03-03T18:01:29.718" v="2904" actId="1076"/>
          <ac:picMkLst>
            <pc:docMk/>
            <pc:sldMk cId="2532099930" sldId="276"/>
            <ac:picMk id="58" creationId="{72E0F877-5062-4904-9B8D-299506E6B7DA}"/>
          </ac:picMkLst>
        </pc:picChg>
        <pc:picChg chg="add mod">
          <ac:chgData name="Annie Titus" userId="b37cfdd195ee414d" providerId="LiveId" clId="{37F2BABF-D9AE-466A-97D0-3D52EB6F1F19}" dt="2022-03-03T18:01:24.162" v="2903" actId="1036"/>
          <ac:picMkLst>
            <pc:docMk/>
            <pc:sldMk cId="2532099930" sldId="276"/>
            <ac:picMk id="59" creationId="{3A3EE840-8159-486C-BE7C-B920ABA5545C}"/>
          </ac:picMkLst>
        </pc:picChg>
        <pc:picChg chg="add mod">
          <ac:chgData name="Annie Titus" userId="b37cfdd195ee414d" providerId="LiveId" clId="{37F2BABF-D9AE-466A-97D0-3D52EB6F1F19}" dt="2022-03-03T18:01:24.162" v="2903" actId="1036"/>
          <ac:picMkLst>
            <pc:docMk/>
            <pc:sldMk cId="2532099930" sldId="276"/>
            <ac:picMk id="60" creationId="{D45369AC-6225-4189-AF58-58F2565F1E0E}"/>
          </ac:picMkLst>
        </pc:picChg>
      </pc:sldChg>
      <pc:sldChg chg="add del">
        <pc:chgData name="Annie Titus" userId="b37cfdd195ee414d" providerId="LiveId" clId="{37F2BABF-D9AE-466A-97D0-3D52EB6F1F19}" dt="2022-03-03T17:06:26.472" v="2528" actId="47"/>
        <pc:sldMkLst>
          <pc:docMk/>
          <pc:sldMk cId="3104336934" sldId="276"/>
        </pc:sldMkLst>
      </pc:sldChg>
      <pc:sldChg chg="add del">
        <pc:chgData name="Annie Titus" userId="b37cfdd195ee414d" providerId="LiveId" clId="{37F2BABF-D9AE-466A-97D0-3D52EB6F1F19}" dt="2022-03-03T17:33:18.670" v="2782"/>
        <pc:sldMkLst>
          <pc:docMk/>
          <pc:sldMk cId="3227885980" sldId="276"/>
        </pc:sldMkLst>
      </pc:sldChg>
      <pc:sldChg chg="add del">
        <pc:chgData name="Annie Titus" userId="b37cfdd195ee414d" providerId="LiveId" clId="{37F2BABF-D9AE-466A-97D0-3D52EB6F1F19}" dt="2022-03-03T19:19:12.995" v="3459" actId="47"/>
        <pc:sldMkLst>
          <pc:docMk/>
          <pc:sldMk cId="1941917465" sldId="277"/>
        </pc:sldMkLst>
      </pc:sldChg>
      <pc:sldChg chg="addSp delSp modSp add mod">
        <pc:chgData name="Annie Titus" userId="b37cfdd195ee414d" providerId="LiveId" clId="{37F2BABF-D9AE-466A-97D0-3D52EB6F1F19}" dt="2022-03-04T03:20:06.926" v="3973" actId="14100"/>
        <pc:sldMkLst>
          <pc:docMk/>
          <pc:sldMk cId="2311039683" sldId="277"/>
        </pc:sldMkLst>
        <pc:spChg chg="del">
          <ac:chgData name="Annie Titus" userId="b37cfdd195ee414d" providerId="LiveId" clId="{37F2BABF-D9AE-466A-97D0-3D52EB6F1F19}" dt="2022-03-03T20:04:14.905" v="3559" actId="478"/>
          <ac:spMkLst>
            <pc:docMk/>
            <pc:sldMk cId="2311039683" sldId="277"/>
            <ac:spMk id="12" creationId="{A1182801-4C8C-47F7-9FEA-3FCDACF9E0ED}"/>
          </ac:spMkLst>
        </pc:spChg>
        <pc:spChg chg="del">
          <ac:chgData name="Annie Titus" userId="b37cfdd195ee414d" providerId="LiveId" clId="{37F2BABF-D9AE-466A-97D0-3D52EB6F1F19}" dt="2022-03-03T20:04:14.905" v="3559" actId="478"/>
          <ac:spMkLst>
            <pc:docMk/>
            <pc:sldMk cId="2311039683" sldId="277"/>
            <ac:spMk id="13" creationId="{4D289525-8C00-481F-94A1-A005166FD40A}"/>
          </ac:spMkLst>
        </pc:spChg>
        <pc:spChg chg="add mod">
          <ac:chgData name="Annie Titus" userId="b37cfdd195ee414d" providerId="LiveId" clId="{37F2BABF-D9AE-466A-97D0-3D52EB6F1F19}" dt="2022-03-04T03:20:06.926" v="3973" actId="14100"/>
          <ac:spMkLst>
            <pc:docMk/>
            <pc:sldMk cId="2311039683" sldId="277"/>
            <ac:spMk id="21" creationId="{A1C79660-5828-4CE9-BD4B-2BDEA38F0E2A}"/>
          </ac:spMkLst>
        </pc:spChg>
        <pc:spChg chg="add mod">
          <ac:chgData name="Annie Titus" userId="b37cfdd195ee414d" providerId="LiveId" clId="{37F2BABF-D9AE-466A-97D0-3D52EB6F1F19}" dt="2022-03-03T20:08:33.924" v="3614" actId="14100"/>
          <ac:spMkLst>
            <pc:docMk/>
            <pc:sldMk cId="2311039683" sldId="277"/>
            <ac:spMk id="22" creationId="{0667DA05-4EC8-44FC-82A9-B25C77AB4F91}"/>
          </ac:spMkLst>
        </pc:spChg>
        <pc:spChg chg="add mod">
          <ac:chgData name="Annie Titus" userId="b37cfdd195ee414d" providerId="LiveId" clId="{37F2BABF-D9AE-466A-97D0-3D52EB6F1F19}" dt="2022-03-03T20:08:47.587" v="3616" actId="1076"/>
          <ac:spMkLst>
            <pc:docMk/>
            <pc:sldMk cId="2311039683" sldId="277"/>
            <ac:spMk id="23" creationId="{2F3163FF-B9B9-482F-91AA-3DD9460B4755}"/>
          </ac:spMkLst>
        </pc:spChg>
        <pc:picChg chg="add del mod">
          <ac:chgData name="Annie Titus" userId="b37cfdd195ee414d" providerId="LiveId" clId="{37F2BABF-D9AE-466A-97D0-3D52EB6F1F19}" dt="2022-03-03T20:04:14.905" v="3559" actId="478"/>
          <ac:picMkLst>
            <pc:docMk/>
            <pc:sldMk cId="2311039683" sldId="277"/>
            <ac:picMk id="9" creationId="{10AECC97-56AB-4275-85E5-99EDF8AE5A96}"/>
          </ac:picMkLst>
        </pc:picChg>
        <pc:picChg chg="add del mod">
          <ac:chgData name="Annie Titus" userId="b37cfdd195ee414d" providerId="LiveId" clId="{37F2BABF-D9AE-466A-97D0-3D52EB6F1F19}" dt="2022-03-03T20:04:14.905" v="3559" actId="478"/>
          <ac:picMkLst>
            <pc:docMk/>
            <pc:sldMk cId="2311039683" sldId="277"/>
            <ac:picMk id="10" creationId="{6222D1E1-3B69-46BB-A856-7148267E0A81}"/>
          </ac:picMkLst>
        </pc:picChg>
        <pc:picChg chg="add del mod">
          <ac:chgData name="Annie Titus" userId="b37cfdd195ee414d" providerId="LiveId" clId="{37F2BABF-D9AE-466A-97D0-3D52EB6F1F19}" dt="2022-03-03T20:04:17.326" v="3561" actId="478"/>
          <ac:picMkLst>
            <pc:docMk/>
            <pc:sldMk cId="2311039683" sldId="277"/>
            <ac:picMk id="11" creationId="{76AE2A22-BBD5-44C4-B501-4E5A34EC64CA}"/>
          </ac:picMkLst>
        </pc:picChg>
        <pc:picChg chg="add del mod">
          <ac:chgData name="Annie Titus" userId="b37cfdd195ee414d" providerId="LiveId" clId="{37F2BABF-D9AE-466A-97D0-3D52EB6F1F19}" dt="2022-03-03T20:04:17.326" v="3561" actId="478"/>
          <ac:picMkLst>
            <pc:docMk/>
            <pc:sldMk cId="2311039683" sldId="277"/>
            <ac:picMk id="14" creationId="{FB991293-C1AD-4C2D-B8A8-3B8650FB4929}"/>
          </ac:picMkLst>
        </pc:picChg>
        <pc:picChg chg="add mod">
          <ac:chgData name="Annie Titus" userId="b37cfdd195ee414d" providerId="LiveId" clId="{37F2BABF-D9AE-466A-97D0-3D52EB6F1F19}" dt="2022-03-03T20:07:35.228" v="3605" actId="1076"/>
          <ac:picMkLst>
            <pc:docMk/>
            <pc:sldMk cId="2311039683" sldId="277"/>
            <ac:picMk id="15" creationId="{E34EA143-9E92-40C2-BBC2-E10B418FF28D}"/>
          </ac:picMkLst>
        </pc:picChg>
        <pc:picChg chg="add mod">
          <ac:chgData name="Annie Titus" userId="b37cfdd195ee414d" providerId="LiveId" clId="{37F2BABF-D9AE-466A-97D0-3D52EB6F1F19}" dt="2022-03-03T20:07:36.714" v="3606" actId="1076"/>
          <ac:picMkLst>
            <pc:docMk/>
            <pc:sldMk cId="2311039683" sldId="277"/>
            <ac:picMk id="16" creationId="{24FD4427-5401-49DA-A83C-CA292F3461F6}"/>
          </ac:picMkLst>
        </pc:picChg>
        <pc:picChg chg="del mod">
          <ac:chgData name="Annie Titus" userId="b37cfdd195ee414d" providerId="LiveId" clId="{37F2BABF-D9AE-466A-97D0-3D52EB6F1F19}" dt="2022-03-03T20:04:19.018" v="3563" actId="478"/>
          <ac:picMkLst>
            <pc:docMk/>
            <pc:sldMk cId="2311039683" sldId="277"/>
            <ac:picMk id="17" creationId="{AE4D165A-FBFD-456F-9C94-B29DCE50989B}"/>
          </ac:picMkLst>
        </pc:picChg>
        <pc:picChg chg="del">
          <ac:chgData name="Annie Titus" userId="b37cfdd195ee414d" providerId="LiveId" clId="{37F2BABF-D9AE-466A-97D0-3D52EB6F1F19}" dt="2022-03-03T20:04:20.573" v="3564" actId="478"/>
          <ac:picMkLst>
            <pc:docMk/>
            <pc:sldMk cId="2311039683" sldId="277"/>
            <ac:picMk id="18" creationId="{32670598-6AAC-44D1-9D23-5A66451661A0}"/>
          </ac:picMkLst>
        </pc:picChg>
        <pc:picChg chg="del">
          <ac:chgData name="Annie Titus" userId="b37cfdd195ee414d" providerId="LiveId" clId="{37F2BABF-D9AE-466A-97D0-3D52EB6F1F19}" dt="2022-03-03T20:04:14.905" v="3559" actId="478"/>
          <ac:picMkLst>
            <pc:docMk/>
            <pc:sldMk cId="2311039683" sldId="277"/>
            <ac:picMk id="19" creationId="{942D8E13-2AF0-4CA3-B436-B48424680808}"/>
          </ac:picMkLst>
        </pc:picChg>
        <pc:picChg chg="add mod">
          <ac:chgData name="Annie Titus" userId="b37cfdd195ee414d" providerId="LiveId" clId="{37F2BABF-D9AE-466A-97D0-3D52EB6F1F19}" dt="2022-03-03T20:07:38.088" v="3607" actId="1076"/>
          <ac:picMkLst>
            <pc:docMk/>
            <pc:sldMk cId="2311039683" sldId="277"/>
            <ac:picMk id="20" creationId="{5D0AD80F-2F86-476B-9A5C-E1B559671E01}"/>
          </ac:picMkLst>
        </pc:picChg>
      </pc:sldChg>
      <pc:sldChg chg="addSp delSp modSp add mod ord">
        <pc:chgData name="Annie Titus" userId="b37cfdd195ee414d" providerId="LiveId" clId="{37F2BABF-D9AE-466A-97D0-3D52EB6F1F19}" dt="2022-03-03T20:19:13.385" v="3749" actId="22"/>
        <pc:sldMkLst>
          <pc:docMk/>
          <pc:sldMk cId="619584099" sldId="278"/>
        </pc:sldMkLst>
        <pc:spChg chg="mod">
          <ac:chgData name="Annie Titus" userId="b37cfdd195ee414d" providerId="LiveId" clId="{37F2BABF-D9AE-466A-97D0-3D52EB6F1F19}" dt="2022-03-03T20:16:50.779" v="3715" actId="1076"/>
          <ac:spMkLst>
            <pc:docMk/>
            <pc:sldMk cId="619584099" sldId="278"/>
            <ac:spMk id="6" creationId="{00000000-0000-0000-0000-000000000000}"/>
          </ac:spMkLst>
        </pc:spChg>
        <pc:spChg chg="add del mod">
          <ac:chgData name="Annie Titus" userId="b37cfdd195ee414d" providerId="LiveId" clId="{37F2BABF-D9AE-466A-97D0-3D52EB6F1F19}" dt="2022-03-03T20:18:06.024" v="3734" actId="478"/>
          <ac:spMkLst>
            <pc:docMk/>
            <pc:sldMk cId="619584099" sldId="278"/>
            <ac:spMk id="39" creationId="{1DD3CAF4-EC45-4361-8B44-4BD370339213}"/>
          </ac:spMkLst>
        </pc:spChg>
        <pc:spChg chg="add mod">
          <ac:chgData name="Annie Titus" userId="b37cfdd195ee414d" providerId="LiveId" clId="{37F2BABF-D9AE-466A-97D0-3D52EB6F1F19}" dt="2022-03-03T20:18:14.612" v="3736" actId="1076"/>
          <ac:spMkLst>
            <pc:docMk/>
            <pc:sldMk cId="619584099" sldId="278"/>
            <ac:spMk id="40" creationId="{D007C607-EFA6-4FFC-913B-D8AD8A8202FB}"/>
          </ac:spMkLst>
        </pc:spChg>
        <pc:spChg chg="add del">
          <ac:chgData name="Annie Titus" userId="b37cfdd195ee414d" providerId="LiveId" clId="{37F2BABF-D9AE-466A-97D0-3D52EB6F1F19}" dt="2022-03-03T20:19:13.385" v="3749" actId="22"/>
          <ac:spMkLst>
            <pc:docMk/>
            <pc:sldMk cId="619584099" sldId="278"/>
            <ac:spMk id="41" creationId="{D0A57B80-E607-43A4-B610-D6BA3869F84D}"/>
          </ac:spMkLst>
        </pc:spChg>
        <pc:picChg chg="del">
          <ac:chgData name="Annie Titus" userId="b37cfdd195ee414d" providerId="LiveId" clId="{37F2BABF-D9AE-466A-97D0-3D52EB6F1F19}" dt="2022-03-03T20:15:19.504" v="3688" actId="478"/>
          <ac:picMkLst>
            <pc:docMk/>
            <pc:sldMk cId="619584099" sldId="278"/>
            <ac:picMk id="7" creationId="{8CCEA3D8-CB8C-4F2F-8A1C-A2066946A5AE}"/>
          </ac:picMkLst>
        </pc:picChg>
        <pc:picChg chg="del">
          <ac:chgData name="Annie Titus" userId="b37cfdd195ee414d" providerId="LiveId" clId="{37F2BABF-D9AE-466A-97D0-3D52EB6F1F19}" dt="2022-03-03T20:15:29.713" v="3696" actId="478"/>
          <ac:picMkLst>
            <pc:docMk/>
            <pc:sldMk cId="619584099" sldId="278"/>
            <ac:picMk id="8" creationId="{ADF83C33-67C9-47AC-B46D-FCF0EFD5ED6E}"/>
          </ac:picMkLst>
        </pc:picChg>
        <pc:picChg chg="del">
          <ac:chgData name="Annie Titus" userId="b37cfdd195ee414d" providerId="LiveId" clId="{37F2BABF-D9AE-466A-97D0-3D52EB6F1F19}" dt="2022-03-03T20:15:37.888" v="3702" actId="478"/>
          <ac:picMkLst>
            <pc:docMk/>
            <pc:sldMk cId="619584099" sldId="278"/>
            <ac:picMk id="9" creationId="{8FC633A3-353E-4F09-8D90-398FAE01AD0F}"/>
          </ac:picMkLst>
        </pc:picChg>
        <pc:picChg chg="del">
          <ac:chgData name="Annie Titus" userId="b37cfdd195ee414d" providerId="LiveId" clId="{37F2BABF-D9AE-466A-97D0-3D52EB6F1F19}" dt="2022-03-03T20:15:23.973" v="3691" actId="478"/>
          <ac:picMkLst>
            <pc:docMk/>
            <pc:sldMk cId="619584099" sldId="278"/>
            <ac:picMk id="11" creationId="{42ABE7D4-3EA6-4B87-8869-98404C1FD050}"/>
          </ac:picMkLst>
        </pc:picChg>
        <pc:picChg chg="del mod">
          <ac:chgData name="Annie Titus" userId="b37cfdd195ee414d" providerId="LiveId" clId="{37F2BABF-D9AE-466A-97D0-3D52EB6F1F19}" dt="2022-03-03T20:15:34.581" v="3700" actId="478"/>
          <ac:picMkLst>
            <pc:docMk/>
            <pc:sldMk cId="619584099" sldId="278"/>
            <ac:picMk id="12" creationId="{7885AF0B-E471-4F88-8319-B53DD43FB801}"/>
          </ac:picMkLst>
        </pc:picChg>
        <pc:picChg chg="del">
          <ac:chgData name="Annie Titus" userId="b37cfdd195ee414d" providerId="LiveId" clId="{37F2BABF-D9AE-466A-97D0-3D52EB6F1F19}" dt="2022-03-03T20:15:12.973" v="3684" actId="478"/>
          <ac:picMkLst>
            <pc:docMk/>
            <pc:sldMk cId="619584099" sldId="278"/>
            <ac:picMk id="13" creationId="{B15323DC-EA10-460C-8F89-284068DAFBBD}"/>
          </ac:picMkLst>
        </pc:picChg>
        <pc:picChg chg="del">
          <ac:chgData name="Annie Titus" userId="b37cfdd195ee414d" providerId="LiveId" clId="{37F2BABF-D9AE-466A-97D0-3D52EB6F1F19}" dt="2022-03-03T20:15:12.973" v="3684" actId="478"/>
          <ac:picMkLst>
            <pc:docMk/>
            <pc:sldMk cId="619584099" sldId="278"/>
            <ac:picMk id="14" creationId="{4ECD67DF-77CC-4FA3-A522-CCC30F6DD425}"/>
          </ac:picMkLst>
        </pc:picChg>
        <pc:picChg chg="del">
          <ac:chgData name="Annie Titus" userId="b37cfdd195ee414d" providerId="LiveId" clId="{37F2BABF-D9AE-466A-97D0-3D52EB6F1F19}" dt="2022-03-03T20:15:12.973" v="3684" actId="478"/>
          <ac:picMkLst>
            <pc:docMk/>
            <pc:sldMk cId="619584099" sldId="278"/>
            <ac:picMk id="15" creationId="{90530A31-B965-4AD8-B7A2-728376162BEA}"/>
          </ac:picMkLst>
        </pc:picChg>
        <pc:picChg chg="add del mod">
          <ac:chgData name="Annie Titus" userId="b37cfdd195ee414d" providerId="LiveId" clId="{37F2BABF-D9AE-466A-97D0-3D52EB6F1F19}" dt="2022-03-03T20:15:18.204" v="3687" actId="478"/>
          <ac:picMkLst>
            <pc:docMk/>
            <pc:sldMk cId="619584099" sldId="278"/>
            <ac:picMk id="16" creationId="{90B908AD-B6C4-4C5F-BA19-B7C011EA80D3}"/>
          </ac:picMkLst>
        </pc:picChg>
        <pc:picChg chg="add del mod">
          <ac:chgData name="Annie Titus" userId="b37cfdd195ee414d" providerId="LiveId" clId="{37F2BABF-D9AE-466A-97D0-3D52EB6F1F19}" dt="2022-03-03T20:15:28.428" v="3695" actId="478"/>
          <ac:picMkLst>
            <pc:docMk/>
            <pc:sldMk cId="619584099" sldId="278"/>
            <ac:picMk id="17" creationId="{5AB9A50C-3BC5-4C78-8B49-D050440FD945}"/>
          </ac:picMkLst>
        </pc:picChg>
        <pc:picChg chg="add del mod">
          <ac:chgData name="Annie Titus" userId="b37cfdd195ee414d" providerId="LiveId" clId="{37F2BABF-D9AE-466A-97D0-3D52EB6F1F19}" dt="2022-03-03T20:15:23.973" v="3691" actId="478"/>
          <ac:picMkLst>
            <pc:docMk/>
            <pc:sldMk cId="619584099" sldId="278"/>
            <ac:picMk id="18" creationId="{F5FF0781-50FE-417F-AB6F-907D40D1E681}"/>
          </ac:picMkLst>
        </pc:picChg>
        <pc:picChg chg="add del mod">
          <ac:chgData name="Annie Titus" userId="b37cfdd195ee414d" providerId="LiveId" clId="{37F2BABF-D9AE-466A-97D0-3D52EB6F1F19}" dt="2022-03-03T20:15:33.331" v="3698" actId="478"/>
          <ac:picMkLst>
            <pc:docMk/>
            <pc:sldMk cId="619584099" sldId="278"/>
            <ac:picMk id="19" creationId="{34491A6C-1E66-4EE2-A681-B52118D7508C}"/>
          </ac:picMkLst>
        </pc:picChg>
        <pc:picChg chg="add del mod">
          <ac:chgData name="Annie Titus" userId="b37cfdd195ee414d" providerId="LiveId" clId="{37F2BABF-D9AE-466A-97D0-3D52EB6F1F19}" dt="2022-03-03T20:15:12.973" v="3684" actId="478"/>
          <ac:picMkLst>
            <pc:docMk/>
            <pc:sldMk cId="619584099" sldId="278"/>
            <ac:picMk id="20" creationId="{5E57332B-A3D8-4F6C-8E4A-94D2F272E9ED}"/>
          </ac:picMkLst>
        </pc:picChg>
        <pc:picChg chg="add del mod">
          <ac:chgData name="Annie Titus" userId="b37cfdd195ee414d" providerId="LiveId" clId="{37F2BABF-D9AE-466A-97D0-3D52EB6F1F19}" dt="2022-03-03T20:15:12.973" v="3684" actId="478"/>
          <ac:picMkLst>
            <pc:docMk/>
            <pc:sldMk cId="619584099" sldId="278"/>
            <ac:picMk id="21" creationId="{E40A9C02-2D7D-4A7D-ABFE-156D69728D5E}"/>
          </ac:picMkLst>
        </pc:picChg>
        <pc:picChg chg="add del mod">
          <ac:chgData name="Annie Titus" userId="b37cfdd195ee414d" providerId="LiveId" clId="{37F2BABF-D9AE-466A-97D0-3D52EB6F1F19}" dt="2022-03-03T20:15:12.973" v="3684" actId="478"/>
          <ac:picMkLst>
            <pc:docMk/>
            <pc:sldMk cId="619584099" sldId="278"/>
            <ac:picMk id="22" creationId="{9D786D44-D378-4284-B36C-9B27A40D9119}"/>
          </ac:picMkLst>
        </pc:picChg>
        <pc:picChg chg="add del mod">
          <ac:chgData name="Annie Titus" userId="b37cfdd195ee414d" providerId="LiveId" clId="{37F2BABF-D9AE-466A-97D0-3D52EB6F1F19}" dt="2022-03-03T20:15:12.973" v="3684" actId="478"/>
          <ac:picMkLst>
            <pc:docMk/>
            <pc:sldMk cId="619584099" sldId="278"/>
            <ac:picMk id="23" creationId="{71A1EAED-0C8A-4D22-89C2-75076E109C73}"/>
          </ac:picMkLst>
        </pc:picChg>
        <pc:picChg chg="add del mod">
          <ac:chgData name="Annie Titus" userId="b37cfdd195ee414d" providerId="LiveId" clId="{37F2BABF-D9AE-466A-97D0-3D52EB6F1F19}" dt="2022-03-03T20:15:12.973" v="3684" actId="478"/>
          <ac:picMkLst>
            <pc:docMk/>
            <pc:sldMk cId="619584099" sldId="278"/>
            <ac:picMk id="24" creationId="{DF9A02B4-0B5F-40C0-B162-08AB64357E30}"/>
          </ac:picMkLst>
        </pc:picChg>
        <pc:picChg chg="add del mod">
          <ac:chgData name="Annie Titus" userId="b37cfdd195ee414d" providerId="LiveId" clId="{37F2BABF-D9AE-466A-97D0-3D52EB6F1F19}" dt="2022-03-03T20:15:16.690" v="3686" actId="478"/>
          <ac:picMkLst>
            <pc:docMk/>
            <pc:sldMk cId="619584099" sldId="278"/>
            <ac:picMk id="25" creationId="{B0A2714C-C3D3-4A15-BFB4-949C6CC6622F}"/>
          </ac:picMkLst>
        </pc:picChg>
        <pc:picChg chg="add del mod">
          <ac:chgData name="Annie Titus" userId="b37cfdd195ee414d" providerId="LiveId" clId="{37F2BABF-D9AE-466A-97D0-3D52EB6F1F19}" dt="2022-03-03T20:15:16.690" v="3686" actId="478"/>
          <ac:picMkLst>
            <pc:docMk/>
            <pc:sldMk cId="619584099" sldId="278"/>
            <ac:picMk id="26" creationId="{CDB3B8D9-8786-4062-9824-4AF6AA809AD4}"/>
          </ac:picMkLst>
        </pc:picChg>
        <pc:picChg chg="add del mod">
          <ac:chgData name="Annie Titus" userId="b37cfdd195ee414d" providerId="LiveId" clId="{37F2BABF-D9AE-466A-97D0-3D52EB6F1F19}" dt="2022-03-03T20:15:16.690" v="3686" actId="478"/>
          <ac:picMkLst>
            <pc:docMk/>
            <pc:sldMk cId="619584099" sldId="278"/>
            <ac:picMk id="27" creationId="{8DD8D474-E746-4F20-8BE5-28D5741E1E0A}"/>
          </ac:picMkLst>
        </pc:picChg>
        <pc:picChg chg="add del mod">
          <ac:chgData name="Annie Titus" userId="b37cfdd195ee414d" providerId="LiveId" clId="{37F2BABF-D9AE-466A-97D0-3D52EB6F1F19}" dt="2022-03-03T20:15:16.690" v="3686" actId="478"/>
          <ac:picMkLst>
            <pc:docMk/>
            <pc:sldMk cId="619584099" sldId="278"/>
            <ac:picMk id="28" creationId="{2250D155-61A7-4752-9F4B-B3EE5760446C}"/>
          </ac:picMkLst>
        </pc:picChg>
        <pc:picChg chg="add del mod">
          <ac:chgData name="Annie Titus" userId="b37cfdd195ee414d" providerId="LiveId" clId="{37F2BABF-D9AE-466A-97D0-3D52EB6F1F19}" dt="2022-03-03T20:15:16.690" v="3686" actId="478"/>
          <ac:picMkLst>
            <pc:docMk/>
            <pc:sldMk cId="619584099" sldId="278"/>
            <ac:picMk id="29" creationId="{AE96DFE6-CFEC-4BC5-A39E-721E5D610BC8}"/>
          </ac:picMkLst>
        </pc:picChg>
        <pc:picChg chg="add del mod">
          <ac:chgData name="Annie Titus" userId="b37cfdd195ee414d" providerId="LiveId" clId="{37F2BABF-D9AE-466A-97D0-3D52EB6F1F19}" dt="2022-03-03T20:15:22.062" v="3690" actId="478"/>
          <ac:picMkLst>
            <pc:docMk/>
            <pc:sldMk cId="619584099" sldId="278"/>
            <ac:picMk id="30" creationId="{5ED6337C-C7D2-46B2-9CFA-F8DCA5185FD9}"/>
          </ac:picMkLst>
        </pc:picChg>
        <pc:picChg chg="add del mod">
          <ac:chgData name="Annie Titus" userId="b37cfdd195ee414d" providerId="LiveId" clId="{37F2BABF-D9AE-466A-97D0-3D52EB6F1F19}" dt="2022-03-03T20:15:22.062" v="3690" actId="478"/>
          <ac:picMkLst>
            <pc:docMk/>
            <pc:sldMk cId="619584099" sldId="278"/>
            <ac:picMk id="31" creationId="{1B9B20BD-21C7-486A-820C-98278726E960}"/>
          </ac:picMkLst>
        </pc:picChg>
        <pc:picChg chg="add del mod">
          <ac:chgData name="Annie Titus" userId="b37cfdd195ee414d" providerId="LiveId" clId="{37F2BABF-D9AE-466A-97D0-3D52EB6F1F19}" dt="2022-03-03T20:15:36.100" v="3701" actId="478"/>
          <ac:picMkLst>
            <pc:docMk/>
            <pc:sldMk cId="619584099" sldId="278"/>
            <ac:picMk id="32" creationId="{D0F14E81-B0DA-4991-898C-3254467A610A}"/>
          </ac:picMkLst>
        </pc:picChg>
        <pc:picChg chg="add del mod">
          <ac:chgData name="Annie Titus" userId="b37cfdd195ee414d" providerId="LiveId" clId="{37F2BABF-D9AE-466A-97D0-3D52EB6F1F19}" dt="2022-03-03T20:15:31.412" v="3697" actId="478"/>
          <ac:picMkLst>
            <pc:docMk/>
            <pc:sldMk cId="619584099" sldId="278"/>
            <ac:picMk id="33" creationId="{4A5F4EA4-E6D2-4018-BE4B-D0AEA330B10A}"/>
          </ac:picMkLst>
        </pc:picChg>
        <pc:picChg chg="add del mod">
          <ac:chgData name="Annie Titus" userId="b37cfdd195ee414d" providerId="LiveId" clId="{37F2BABF-D9AE-466A-97D0-3D52EB6F1F19}" dt="2022-03-03T20:15:26.857" v="3694" actId="478"/>
          <ac:picMkLst>
            <pc:docMk/>
            <pc:sldMk cId="619584099" sldId="278"/>
            <ac:picMk id="34" creationId="{4CCD2C3C-7A2C-4E8D-891C-B42785ABA894}"/>
          </ac:picMkLst>
        </pc:picChg>
        <pc:picChg chg="add del mod">
          <ac:chgData name="Annie Titus" userId="b37cfdd195ee414d" providerId="LiveId" clId="{37F2BABF-D9AE-466A-97D0-3D52EB6F1F19}" dt="2022-03-03T20:15:26.857" v="3694" actId="478"/>
          <ac:picMkLst>
            <pc:docMk/>
            <pc:sldMk cId="619584099" sldId="278"/>
            <ac:picMk id="35" creationId="{F062B6AC-93D6-4931-90BD-72113BEE40A9}"/>
          </ac:picMkLst>
        </pc:picChg>
        <pc:picChg chg="add del mod">
          <ac:chgData name="Annie Titus" userId="b37cfdd195ee414d" providerId="LiveId" clId="{37F2BABF-D9AE-466A-97D0-3D52EB6F1F19}" dt="2022-03-03T20:15:26.857" v="3694" actId="478"/>
          <ac:picMkLst>
            <pc:docMk/>
            <pc:sldMk cId="619584099" sldId="278"/>
            <ac:picMk id="36" creationId="{5B3BBC35-F283-46A0-B2F3-6D49BFD026D0}"/>
          </ac:picMkLst>
        </pc:picChg>
        <pc:picChg chg="add mod">
          <ac:chgData name="Annie Titus" userId="b37cfdd195ee414d" providerId="LiveId" clId="{37F2BABF-D9AE-466A-97D0-3D52EB6F1F19}" dt="2022-03-03T20:18:45.276" v="3746" actId="1076"/>
          <ac:picMkLst>
            <pc:docMk/>
            <pc:sldMk cId="619584099" sldId="278"/>
            <ac:picMk id="37" creationId="{93F82D22-2DEC-4DA4-B00A-2CF6DB337207}"/>
          </ac:picMkLst>
        </pc:picChg>
        <pc:picChg chg="add mod">
          <ac:chgData name="Annie Titus" userId="b37cfdd195ee414d" providerId="LiveId" clId="{37F2BABF-D9AE-466A-97D0-3D52EB6F1F19}" dt="2022-03-03T20:18:46.593" v="3747" actId="14100"/>
          <ac:picMkLst>
            <pc:docMk/>
            <pc:sldMk cId="619584099" sldId="278"/>
            <ac:picMk id="38" creationId="{5A29BE78-0931-4A6C-A135-7D57C8069C8F}"/>
          </ac:picMkLst>
        </pc:picChg>
      </pc:sldChg>
      <pc:sldChg chg="addSp delSp modSp add mod">
        <pc:chgData name="Annie Titus" userId="b37cfdd195ee414d" providerId="LiveId" clId="{37F2BABF-D9AE-466A-97D0-3D52EB6F1F19}" dt="2022-03-03T20:20:07.794" v="3765" actId="20577"/>
        <pc:sldMkLst>
          <pc:docMk/>
          <pc:sldMk cId="484084761" sldId="279"/>
        </pc:sldMkLst>
        <pc:spChg chg="del">
          <ac:chgData name="Annie Titus" userId="b37cfdd195ee414d" providerId="LiveId" clId="{37F2BABF-D9AE-466A-97D0-3D52EB6F1F19}" dt="2022-03-03T20:19:26.205" v="3751" actId="478"/>
          <ac:spMkLst>
            <pc:docMk/>
            <pc:sldMk cId="484084761" sldId="279"/>
            <ac:spMk id="6" creationId="{00000000-0000-0000-0000-000000000000}"/>
          </ac:spMkLst>
        </pc:spChg>
        <pc:spChg chg="mod">
          <ac:chgData name="Annie Titus" userId="b37cfdd195ee414d" providerId="LiveId" clId="{37F2BABF-D9AE-466A-97D0-3D52EB6F1F19}" dt="2022-03-03T20:20:07.794" v="3765" actId="20577"/>
          <ac:spMkLst>
            <pc:docMk/>
            <pc:sldMk cId="484084761" sldId="279"/>
            <ac:spMk id="40" creationId="{D007C607-EFA6-4FFC-913B-D8AD8A8202FB}"/>
          </ac:spMkLst>
        </pc:spChg>
        <pc:picChg chg="add mod">
          <ac:chgData name="Annie Titus" userId="b37cfdd195ee414d" providerId="LiveId" clId="{37F2BABF-D9AE-466A-97D0-3D52EB6F1F19}" dt="2022-03-03T20:19:39.961" v="3756" actId="14100"/>
          <ac:picMkLst>
            <pc:docMk/>
            <pc:sldMk cId="484084761" sldId="279"/>
            <ac:picMk id="8" creationId="{A3E478AA-CF52-449A-A3FC-8364946D5D69}"/>
          </ac:picMkLst>
        </pc:picChg>
        <pc:picChg chg="del">
          <ac:chgData name="Annie Titus" userId="b37cfdd195ee414d" providerId="LiveId" clId="{37F2BABF-D9AE-466A-97D0-3D52EB6F1F19}" dt="2022-03-03T20:19:29.955" v="3753" actId="478"/>
          <ac:picMkLst>
            <pc:docMk/>
            <pc:sldMk cId="484084761" sldId="279"/>
            <ac:picMk id="37" creationId="{93F82D22-2DEC-4DA4-B00A-2CF6DB337207}"/>
          </ac:picMkLst>
        </pc:picChg>
        <pc:picChg chg="del">
          <ac:chgData name="Annie Titus" userId="b37cfdd195ee414d" providerId="LiveId" clId="{37F2BABF-D9AE-466A-97D0-3D52EB6F1F19}" dt="2022-03-03T20:19:28.487" v="3752" actId="478"/>
          <ac:picMkLst>
            <pc:docMk/>
            <pc:sldMk cId="484084761" sldId="279"/>
            <ac:picMk id="38" creationId="{5A29BE78-0931-4A6C-A135-7D57C8069C8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535940" y="203453"/>
            <a:ext cx="11120119"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0" y="914400"/>
            <a:ext cx="6096000" cy="5282565"/>
          </a:xfrm>
          <a:custGeom>
            <a:avLst/>
            <a:gdLst/>
            <a:ahLst/>
            <a:cxnLst/>
            <a:rect l="l" t="t" r="r" b="b"/>
            <a:pathLst>
              <a:path w="6096000" h="5282565">
                <a:moveTo>
                  <a:pt x="0" y="5282184"/>
                </a:moveTo>
                <a:lnTo>
                  <a:pt x="6096000" y="5282184"/>
                </a:lnTo>
                <a:lnTo>
                  <a:pt x="6096000" y="0"/>
                </a:lnTo>
                <a:lnTo>
                  <a:pt x="0" y="0"/>
                </a:lnTo>
                <a:lnTo>
                  <a:pt x="0" y="5282184"/>
                </a:lnTo>
                <a:close/>
              </a:path>
            </a:pathLst>
          </a:custGeom>
          <a:solidFill>
            <a:srgbClr val="E8EAEB"/>
          </a:solidFill>
        </p:spPr>
        <p:txBody>
          <a:bodyPr wrap="square" lIns="0" tIns="0" rIns="0" bIns="0" rtlCol="0"/>
          <a:lstStyle/>
          <a:p>
            <a:endParaRPr/>
          </a:p>
        </p:txBody>
      </p:sp>
      <p:sp>
        <p:nvSpPr>
          <p:cNvPr id="17" name="bg object 17"/>
          <p:cNvSpPr/>
          <p:nvPr/>
        </p:nvSpPr>
        <p:spPr>
          <a:xfrm>
            <a:off x="0" y="0"/>
            <a:ext cx="12192000" cy="6196965"/>
          </a:xfrm>
          <a:custGeom>
            <a:avLst/>
            <a:gdLst/>
            <a:ahLst/>
            <a:cxnLst/>
            <a:rect l="l" t="t" r="r" b="b"/>
            <a:pathLst>
              <a:path w="12192000" h="6196965">
                <a:moveTo>
                  <a:pt x="12192000" y="0"/>
                </a:moveTo>
                <a:lnTo>
                  <a:pt x="6096000" y="0"/>
                </a:lnTo>
                <a:lnTo>
                  <a:pt x="0" y="0"/>
                </a:lnTo>
                <a:lnTo>
                  <a:pt x="0" y="914400"/>
                </a:lnTo>
                <a:lnTo>
                  <a:pt x="0" y="6196584"/>
                </a:lnTo>
                <a:lnTo>
                  <a:pt x="6096000" y="6196584"/>
                </a:lnTo>
                <a:lnTo>
                  <a:pt x="6096000" y="914400"/>
                </a:lnTo>
                <a:lnTo>
                  <a:pt x="12192000" y="914400"/>
                </a:lnTo>
                <a:lnTo>
                  <a:pt x="12192000" y="0"/>
                </a:lnTo>
                <a:close/>
              </a:path>
            </a:pathLst>
          </a:custGeom>
          <a:solidFill>
            <a:srgbClr val="D34500"/>
          </a:solidFill>
        </p:spPr>
        <p:txBody>
          <a:bodyPr wrap="square" lIns="0" tIns="0" rIns="0" bIns="0" rtlCol="0"/>
          <a:lstStyle/>
          <a:p>
            <a:endParaRPr/>
          </a:p>
        </p:txBody>
      </p:sp>
      <p:sp>
        <p:nvSpPr>
          <p:cNvPr id="18" name="bg object 18"/>
          <p:cNvSpPr/>
          <p:nvPr/>
        </p:nvSpPr>
        <p:spPr>
          <a:xfrm>
            <a:off x="0" y="6196584"/>
            <a:ext cx="12192000" cy="661670"/>
          </a:xfrm>
          <a:custGeom>
            <a:avLst/>
            <a:gdLst/>
            <a:ahLst/>
            <a:cxnLst/>
            <a:rect l="l" t="t" r="r" b="b"/>
            <a:pathLst>
              <a:path w="12192000" h="661670">
                <a:moveTo>
                  <a:pt x="12192000" y="0"/>
                </a:moveTo>
                <a:lnTo>
                  <a:pt x="0" y="0"/>
                </a:lnTo>
                <a:lnTo>
                  <a:pt x="0" y="661415"/>
                </a:lnTo>
                <a:lnTo>
                  <a:pt x="12192000" y="661415"/>
                </a:lnTo>
                <a:lnTo>
                  <a:pt x="12192000" y="0"/>
                </a:lnTo>
                <a:close/>
              </a:path>
            </a:pathLst>
          </a:custGeom>
          <a:solidFill>
            <a:srgbClr val="000000"/>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559308" y="6417564"/>
            <a:ext cx="1362456" cy="173736"/>
          </a:xfrm>
          <a:prstGeom prst="rect">
            <a:avLst/>
          </a:prstGeom>
        </p:spPr>
      </p:pic>
      <p:sp>
        <p:nvSpPr>
          <p:cNvPr id="20" name="bg object 20"/>
          <p:cNvSpPr/>
          <p:nvPr/>
        </p:nvSpPr>
        <p:spPr>
          <a:xfrm>
            <a:off x="6582156" y="0"/>
            <a:ext cx="5610225" cy="5840095"/>
          </a:xfrm>
          <a:custGeom>
            <a:avLst/>
            <a:gdLst/>
            <a:ahLst/>
            <a:cxnLst/>
            <a:rect l="l" t="t" r="r" b="b"/>
            <a:pathLst>
              <a:path w="5610225" h="5840095">
                <a:moveTo>
                  <a:pt x="5609844" y="0"/>
                </a:moveTo>
                <a:lnTo>
                  <a:pt x="972185" y="0"/>
                </a:lnTo>
                <a:lnTo>
                  <a:pt x="786765" y="204089"/>
                </a:lnTo>
                <a:lnTo>
                  <a:pt x="756303" y="241517"/>
                </a:lnTo>
                <a:lnTo>
                  <a:pt x="726357" y="279378"/>
                </a:lnTo>
                <a:lnTo>
                  <a:pt x="696934" y="317666"/>
                </a:lnTo>
                <a:lnTo>
                  <a:pt x="668037" y="356376"/>
                </a:lnTo>
                <a:lnTo>
                  <a:pt x="639673" y="395501"/>
                </a:lnTo>
                <a:lnTo>
                  <a:pt x="611847" y="435037"/>
                </a:lnTo>
                <a:lnTo>
                  <a:pt x="584564" y="474978"/>
                </a:lnTo>
                <a:lnTo>
                  <a:pt x="557829" y="515320"/>
                </a:lnTo>
                <a:lnTo>
                  <a:pt x="531649" y="556055"/>
                </a:lnTo>
                <a:lnTo>
                  <a:pt x="506028" y="597181"/>
                </a:lnTo>
                <a:lnTo>
                  <a:pt x="480971" y="638689"/>
                </a:lnTo>
                <a:lnTo>
                  <a:pt x="456485" y="680577"/>
                </a:lnTo>
                <a:lnTo>
                  <a:pt x="432574" y="722837"/>
                </a:lnTo>
                <a:lnTo>
                  <a:pt x="409244" y="765465"/>
                </a:lnTo>
                <a:lnTo>
                  <a:pt x="386501" y="808455"/>
                </a:lnTo>
                <a:lnTo>
                  <a:pt x="364348" y="851803"/>
                </a:lnTo>
                <a:lnTo>
                  <a:pt x="342793" y="895501"/>
                </a:lnTo>
                <a:lnTo>
                  <a:pt x="321840" y="939546"/>
                </a:lnTo>
                <a:lnTo>
                  <a:pt x="301495" y="983932"/>
                </a:lnTo>
                <a:lnTo>
                  <a:pt x="281763" y="1028654"/>
                </a:lnTo>
                <a:lnTo>
                  <a:pt x="262650" y="1073705"/>
                </a:lnTo>
                <a:lnTo>
                  <a:pt x="244160" y="1119081"/>
                </a:lnTo>
                <a:lnTo>
                  <a:pt x="226299" y="1164776"/>
                </a:lnTo>
                <a:lnTo>
                  <a:pt x="209073" y="1210786"/>
                </a:lnTo>
                <a:lnTo>
                  <a:pt x="192487" y="1257104"/>
                </a:lnTo>
                <a:lnTo>
                  <a:pt x="176547" y="1303725"/>
                </a:lnTo>
                <a:lnTo>
                  <a:pt x="161257" y="1350644"/>
                </a:lnTo>
                <a:lnTo>
                  <a:pt x="146623" y="1397855"/>
                </a:lnTo>
                <a:lnTo>
                  <a:pt x="132650" y="1445353"/>
                </a:lnTo>
                <a:lnTo>
                  <a:pt x="119345" y="1493134"/>
                </a:lnTo>
                <a:lnTo>
                  <a:pt x="106711" y="1541190"/>
                </a:lnTo>
                <a:lnTo>
                  <a:pt x="94756" y="1589517"/>
                </a:lnTo>
                <a:lnTo>
                  <a:pt x="83483" y="1638110"/>
                </a:lnTo>
                <a:lnTo>
                  <a:pt x="72898" y="1686964"/>
                </a:lnTo>
                <a:lnTo>
                  <a:pt x="63007" y="1736072"/>
                </a:lnTo>
                <a:lnTo>
                  <a:pt x="53816" y="1785429"/>
                </a:lnTo>
                <a:lnTo>
                  <a:pt x="45328" y="1835031"/>
                </a:lnTo>
                <a:lnTo>
                  <a:pt x="37551" y="1884871"/>
                </a:lnTo>
                <a:lnTo>
                  <a:pt x="30489" y="1934944"/>
                </a:lnTo>
                <a:lnTo>
                  <a:pt x="24147" y="1985246"/>
                </a:lnTo>
                <a:lnTo>
                  <a:pt x="18531" y="2035770"/>
                </a:lnTo>
                <a:lnTo>
                  <a:pt x="13647" y="2086511"/>
                </a:lnTo>
                <a:lnTo>
                  <a:pt x="9499" y="2137464"/>
                </a:lnTo>
                <a:lnTo>
                  <a:pt x="6094" y="2188624"/>
                </a:lnTo>
                <a:lnTo>
                  <a:pt x="3436" y="2239985"/>
                </a:lnTo>
                <a:lnTo>
                  <a:pt x="1530" y="2291541"/>
                </a:lnTo>
                <a:lnTo>
                  <a:pt x="383" y="2343288"/>
                </a:lnTo>
                <a:lnTo>
                  <a:pt x="0" y="2395220"/>
                </a:lnTo>
                <a:lnTo>
                  <a:pt x="331" y="2443509"/>
                </a:lnTo>
                <a:lnTo>
                  <a:pt x="1323" y="2491639"/>
                </a:lnTo>
                <a:lnTo>
                  <a:pt x="2971" y="2539605"/>
                </a:lnTo>
                <a:lnTo>
                  <a:pt x="5271" y="2587402"/>
                </a:lnTo>
                <a:lnTo>
                  <a:pt x="8218" y="2635028"/>
                </a:lnTo>
                <a:lnTo>
                  <a:pt x="11809" y="2682476"/>
                </a:lnTo>
                <a:lnTo>
                  <a:pt x="16038" y="2729744"/>
                </a:lnTo>
                <a:lnTo>
                  <a:pt x="20901" y="2776826"/>
                </a:lnTo>
                <a:lnTo>
                  <a:pt x="26395" y="2823718"/>
                </a:lnTo>
                <a:lnTo>
                  <a:pt x="32515" y="2870416"/>
                </a:lnTo>
                <a:lnTo>
                  <a:pt x="39256" y="2916916"/>
                </a:lnTo>
                <a:lnTo>
                  <a:pt x="46614" y="2963213"/>
                </a:lnTo>
                <a:lnTo>
                  <a:pt x="54585" y="3009303"/>
                </a:lnTo>
                <a:lnTo>
                  <a:pt x="63165" y="3055182"/>
                </a:lnTo>
                <a:lnTo>
                  <a:pt x="72349" y="3100845"/>
                </a:lnTo>
                <a:lnTo>
                  <a:pt x="82133" y="3146289"/>
                </a:lnTo>
                <a:lnTo>
                  <a:pt x="92513" y="3191508"/>
                </a:lnTo>
                <a:lnTo>
                  <a:pt x="103484" y="3236498"/>
                </a:lnTo>
                <a:lnTo>
                  <a:pt x="115042" y="3281256"/>
                </a:lnTo>
                <a:lnTo>
                  <a:pt x="127182" y="3325776"/>
                </a:lnTo>
                <a:lnTo>
                  <a:pt x="139901" y="3370055"/>
                </a:lnTo>
                <a:lnTo>
                  <a:pt x="153194" y="3414087"/>
                </a:lnTo>
                <a:lnTo>
                  <a:pt x="167056" y="3457870"/>
                </a:lnTo>
                <a:lnTo>
                  <a:pt x="181484" y="3501398"/>
                </a:lnTo>
                <a:lnTo>
                  <a:pt x="196473" y="3544668"/>
                </a:lnTo>
                <a:lnTo>
                  <a:pt x="212019" y="3587674"/>
                </a:lnTo>
                <a:lnTo>
                  <a:pt x="228117" y="3630413"/>
                </a:lnTo>
                <a:lnTo>
                  <a:pt x="244764" y="3672880"/>
                </a:lnTo>
                <a:lnTo>
                  <a:pt x="261954" y="3715071"/>
                </a:lnTo>
                <a:lnTo>
                  <a:pt x="279684" y="3756982"/>
                </a:lnTo>
                <a:lnTo>
                  <a:pt x="297948" y="3798608"/>
                </a:lnTo>
                <a:lnTo>
                  <a:pt x="316744" y="3839944"/>
                </a:lnTo>
                <a:lnTo>
                  <a:pt x="336066" y="3880988"/>
                </a:lnTo>
                <a:lnTo>
                  <a:pt x="355911" y="3921734"/>
                </a:lnTo>
                <a:lnTo>
                  <a:pt x="376273" y="3962178"/>
                </a:lnTo>
                <a:lnTo>
                  <a:pt x="397149" y="4002316"/>
                </a:lnTo>
                <a:lnTo>
                  <a:pt x="418534" y="4042143"/>
                </a:lnTo>
                <a:lnTo>
                  <a:pt x="440424" y="4081655"/>
                </a:lnTo>
                <a:lnTo>
                  <a:pt x="462815" y="4120847"/>
                </a:lnTo>
                <a:lnTo>
                  <a:pt x="485702" y="4159717"/>
                </a:lnTo>
                <a:lnTo>
                  <a:pt x="509081" y="4198258"/>
                </a:lnTo>
                <a:lnTo>
                  <a:pt x="532947" y="4236467"/>
                </a:lnTo>
                <a:lnTo>
                  <a:pt x="557297" y="4274340"/>
                </a:lnTo>
                <a:lnTo>
                  <a:pt x="582126" y="4311872"/>
                </a:lnTo>
                <a:lnTo>
                  <a:pt x="607430" y="4349059"/>
                </a:lnTo>
                <a:lnTo>
                  <a:pt x="633204" y="4385896"/>
                </a:lnTo>
                <a:lnTo>
                  <a:pt x="659444" y="4422380"/>
                </a:lnTo>
                <a:lnTo>
                  <a:pt x="686146" y="4458505"/>
                </a:lnTo>
                <a:lnTo>
                  <a:pt x="713306" y="4494268"/>
                </a:lnTo>
                <a:lnTo>
                  <a:pt x="740918" y="4529664"/>
                </a:lnTo>
                <a:lnTo>
                  <a:pt x="768980" y="4564690"/>
                </a:lnTo>
                <a:lnTo>
                  <a:pt x="797486" y="4599340"/>
                </a:lnTo>
                <a:lnTo>
                  <a:pt x="826432" y="4633610"/>
                </a:lnTo>
                <a:lnTo>
                  <a:pt x="855814" y="4667496"/>
                </a:lnTo>
                <a:lnTo>
                  <a:pt x="885627" y="4700994"/>
                </a:lnTo>
                <a:lnTo>
                  <a:pt x="915868" y="4734099"/>
                </a:lnTo>
                <a:lnTo>
                  <a:pt x="946531" y="4766807"/>
                </a:lnTo>
                <a:lnTo>
                  <a:pt x="977613" y="4799115"/>
                </a:lnTo>
                <a:lnTo>
                  <a:pt x="1009110" y="4831016"/>
                </a:lnTo>
                <a:lnTo>
                  <a:pt x="1041016" y="4862508"/>
                </a:lnTo>
                <a:lnTo>
                  <a:pt x="1073328" y="4893585"/>
                </a:lnTo>
                <a:lnTo>
                  <a:pt x="1106041" y="4924244"/>
                </a:lnTo>
                <a:lnTo>
                  <a:pt x="1139152" y="4954480"/>
                </a:lnTo>
                <a:lnTo>
                  <a:pt x="1172655" y="4984289"/>
                </a:lnTo>
                <a:lnTo>
                  <a:pt x="1206546" y="5013666"/>
                </a:lnTo>
                <a:lnTo>
                  <a:pt x="1240821" y="5042608"/>
                </a:lnTo>
                <a:lnTo>
                  <a:pt x="1275477" y="5071109"/>
                </a:lnTo>
                <a:lnTo>
                  <a:pt x="1310507" y="5099166"/>
                </a:lnTo>
                <a:lnTo>
                  <a:pt x="1345909" y="5126774"/>
                </a:lnTo>
                <a:lnTo>
                  <a:pt x="1381677" y="5153930"/>
                </a:lnTo>
                <a:lnTo>
                  <a:pt x="1417808" y="5180627"/>
                </a:lnTo>
                <a:lnTo>
                  <a:pt x="1454297" y="5206864"/>
                </a:lnTo>
                <a:lnTo>
                  <a:pt x="1491140" y="5232634"/>
                </a:lnTo>
                <a:lnTo>
                  <a:pt x="1528332" y="5257934"/>
                </a:lnTo>
                <a:lnTo>
                  <a:pt x="1565869" y="5282759"/>
                </a:lnTo>
                <a:lnTo>
                  <a:pt x="1603748" y="5307105"/>
                </a:lnTo>
                <a:lnTo>
                  <a:pt x="1641963" y="5330968"/>
                </a:lnTo>
                <a:lnTo>
                  <a:pt x="1680510" y="5354343"/>
                </a:lnTo>
                <a:lnTo>
                  <a:pt x="1719385" y="5377226"/>
                </a:lnTo>
                <a:lnTo>
                  <a:pt x="1758583" y="5399614"/>
                </a:lnTo>
                <a:lnTo>
                  <a:pt x="1798101" y="5421500"/>
                </a:lnTo>
                <a:lnTo>
                  <a:pt x="1837934" y="5442882"/>
                </a:lnTo>
                <a:lnTo>
                  <a:pt x="1878078" y="5463755"/>
                </a:lnTo>
                <a:lnTo>
                  <a:pt x="1918528" y="5484114"/>
                </a:lnTo>
                <a:lnTo>
                  <a:pt x="1959279" y="5503955"/>
                </a:lnTo>
                <a:lnTo>
                  <a:pt x="2000329" y="5523274"/>
                </a:lnTo>
                <a:lnTo>
                  <a:pt x="2041672" y="5542067"/>
                </a:lnTo>
                <a:lnTo>
                  <a:pt x="2083304" y="5560329"/>
                </a:lnTo>
                <a:lnTo>
                  <a:pt x="2125220" y="5578055"/>
                </a:lnTo>
                <a:lnTo>
                  <a:pt x="2167418" y="5595243"/>
                </a:lnTo>
                <a:lnTo>
                  <a:pt x="2209891" y="5611886"/>
                </a:lnTo>
                <a:lnTo>
                  <a:pt x="2252636" y="5627982"/>
                </a:lnTo>
                <a:lnTo>
                  <a:pt x="2295648" y="5643525"/>
                </a:lnTo>
                <a:lnTo>
                  <a:pt x="2338924" y="5658512"/>
                </a:lnTo>
                <a:lnTo>
                  <a:pt x="2382458" y="5672938"/>
                </a:lnTo>
                <a:lnTo>
                  <a:pt x="2426247" y="5686798"/>
                </a:lnTo>
                <a:lnTo>
                  <a:pt x="2470286" y="5700089"/>
                </a:lnTo>
                <a:lnTo>
                  <a:pt x="2514571" y="5712806"/>
                </a:lnTo>
                <a:lnTo>
                  <a:pt x="2559098" y="5724944"/>
                </a:lnTo>
                <a:lnTo>
                  <a:pt x="2603862" y="5736500"/>
                </a:lnTo>
                <a:lnTo>
                  <a:pt x="2648858" y="5747469"/>
                </a:lnTo>
                <a:lnTo>
                  <a:pt x="2694084" y="5757847"/>
                </a:lnTo>
                <a:lnTo>
                  <a:pt x="2739533" y="5767630"/>
                </a:lnTo>
                <a:lnTo>
                  <a:pt x="2785203" y="5776812"/>
                </a:lnTo>
                <a:lnTo>
                  <a:pt x="2831088" y="5785390"/>
                </a:lnTo>
                <a:lnTo>
                  <a:pt x="2877185" y="5793360"/>
                </a:lnTo>
                <a:lnTo>
                  <a:pt x="2923488" y="5800718"/>
                </a:lnTo>
                <a:lnTo>
                  <a:pt x="2969994" y="5807458"/>
                </a:lnTo>
                <a:lnTo>
                  <a:pt x="3016699" y="5813576"/>
                </a:lnTo>
                <a:lnTo>
                  <a:pt x="3063598" y="5819069"/>
                </a:lnTo>
                <a:lnTo>
                  <a:pt x="3110686" y="5823932"/>
                </a:lnTo>
                <a:lnTo>
                  <a:pt x="3157960" y="5828160"/>
                </a:lnTo>
                <a:lnTo>
                  <a:pt x="3205415" y="5831750"/>
                </a:lnTo>
                <a:lnTo>
                  <a:pt x="3253047" y="5834697"/>
                </a:lnTo>
                <a:lnTo>
                  <a:pt x="3300851" y="5836996"/>
                </a:lnTo>
                <a:lnTo>
                  <a:pt x="3348823" y="5838644"/>
                </a:lnTo>
                <a:lnTo>
                  <a:pt x="3396960" y="5839636"/>
                </a:lnTo>
                <a:lnTo>
                  <a:pt x="3445255" y="5839968"/>
                </a:lnTo>
                <a:lnTo>
                  <a:pt x="3497380" y="5839581"/>
                </a:lnTo>
                <a:lnTo>
                  <a:pt x="3549317" y="5838427"/>
                </a:lnTo>
                <a:lnTo>
                  <a:pt x="3601062" y="5836508"/>
                </a:lnTo>
                <a:lnTo>
                  <a:pt x="3652610" y="5833833"/>
                </a:lnTo>
                <a:lnTo>
                  <a:pt x="3703954" y="5830404"/>
                </a:lnTo>
                <a:lnTo>
                  <a:pt x="3755091" y="5826229"/>
                </a:lnTo>
                <a:lnTo>
                  <a:pt x="3806013" y="5821312"/>
                </a:lnTo>
                <a:lnTo>
                  <a:pt x="3856717" y="5815660"/>
                </a:lnTo>
                <a:lnTo>
                  <a:pt x="3907195" y="5809276"/>
                </a:lnTo>
                <a:lnTo>
                  <a:pt x="3957444" y="5802167"/>
                </a:lnTo>
                <a:lnTo>
                  <a:pt x="4007458" y="5794339"/>
                </a:lnTo>
                <a:lnTo>
                  <a:pt x="4057230" y="5785796"/>
                </a:lnTo>
                <a:lnTo>
                  <a:pt x="4106757" y="5776544"/>
                </a:lnTo>
                <a:lnTo>
                  <a:pt x="4156032" y="5766589"/>
                </a:lnTo>
                <a:lnTo>
                  <a:pt x="4205050" y="5755935"/>
                </a:lnTo>
                <a:lnTo>
                  <a:pt x="4253805" y="5744589"/>
                </a:lnTo>
                <a:lnTo>
                  <a:pt x="4302293" y="5732556"/>
                </a:lnTo>
                <a:lnTo>
                  <a:pt x="4350507" y="5719840"/>
                </a:lnTo>
                <a:lnTo>
                  <a:pt x="4398443" y="5706449"/>
                </a:lnTo>
                <a:lnTo>
                  <a:pt x="4446094" y="5692386"/>
                </a:lnTo>
                <a:lnTo>
                  <a:pt x="4493457" y="5677658"/>
                </a:lnTo>
                <a:lnTo>
                  <a:pt x="4540524" y="5662270"/>
                </a:lnTo>
                <a:lnTo>
                  <a:pt x="4587291" y="5646228"/>
                </a:lnTo>
                <a:lnTo>
                  <a:pt x="4633753" y="5629536"/>
                </a:lnTo>
                <a:lnTo>
                  <a:pt x="4679903" y="5612200"/>
                </a:lnTo>
                <a:lnTo>
                  <a:pt x="4725737" y="5594226"/>
                </a:lnTo>
                <a:lnTo>
                  <a:pt x="4771249" y="5575619"/>
                </a:lnTo>
                <a:lnTo>
                  <a:pt x="4816434" y="5556384"/>
                </a:lnTo>
                <a:lnTo>
                  <a:pt x="4861286" y="5536528"/>
                </a:lnTo>
                <a:lnTo>
                  <a:pt x="4905800" y="5516055"/>
                </a:lnTo>
                <a:lnTo>
                  <a:pt x="4949970" y="5494970"/>
                </a:lnTo>
                <a:lnTo>
                  <a:pt x="4993792" y="5473280"/>
                </a:lnTo>
                <a:lnTo>
                  <a:pt x="5037259" y="5450989"/>
                </a:lnTo>
                <a:lnTo>
                  <a:pt x="5080366" y="5428104"/>
                </a:lnTo>
                <a:lnTo>
                  <a:pt x="5123108" y="5404629"/>
                </a:lnTo>
                <a:lnTo>
                  <a:pt x="5165480" y="5380570"/>
                </a:lnTo>
                <a:lnTo>
                  <a:pt x="5207476" y="5355932"/>
                </a:lnTo>
                <a:lnTo>
                  <a:pt x="5249090" y="5330721"/>
                </a:lnTo>
                <a:lnTo>
                  <a:pt x="5290318" y="5304942"/>
                </a:lnTo>
                <a:lnTo>
                  <a:pt x="5331154" y="5278601"/>
                </a:lnTo>
                <a:lnTo>
                  <a:pt x="5371592" y="5251704"/>
                </a:lnTo>
                <a:lnTo>
                  <a:pt x="5609844" y="5073523"/>
                </a:lnTo>
                <a:lnTo>
                  <a:pt x="5609844" y="0"/>
                </a:lnTo>
                <a:close/>
              </a:path>
            </a:pathLst>
          </a:custGeom>
          <a:solidFill>
            <a:srgbClr val="FFFFFF">
              <a:alpha val="79998"/>
            </a:srgbClr>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6749795" y="0"/>
            <a:ext cx="5442204" cy="5652401"/>
          </a:xfrm>
          <a:prstGeom prst="rect">
            <a:avLst/>
          </a:prstGeom>
        </p:spPr>
      </p:pic>
      <p:sp>
        <p:nvSpPr>
          <p:cNvPr id="22" name="bg object 22"/>
          <p:cNvSpPr/>
          <p:nvPr/>
        </p:nvSpPr>
        <p:spPr>
          <a:xfrm>
            <a:off x="11000231" y="6108191"/>
            <a:ext cx="548640" cy="548640"/>
          </a:xfrm>
          <a:custGeom>
            <a:avLst/>
            <a:gdLst/>
            <a:ahLst/>
            <a:cxnLst/>
            <a:rect l="l" t="t" r="r" b="b"/>
            <a:pathLst>
              <a:path w="548640" h="548640">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20"/>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20"/>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763B6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14400"/>
            <a:ext cx="12192000" cy="5943600"/>
          </a:xfrm>
          <a:custGeom>
            <a:avLst/>
            <a:gdLst/>
            <a:ahLst/>
            <a:cxnLst/>
            <a:rect l="l" t="t" r="r" b="b"/>
            <a:pathLst>
              <a:path w="12192000" h="5943600">
                <a:moveTo>
                  <a:pt x="0" y="5943599"/>
                </a:moveTo>
                <a:lnTo>
                  <a:pt x="12192000" y="5943599"/>
                </a:lnTo>
                <a:lnTo>
                  <a:pt x="12192000" y="0"/>
                </a:lnTo>
                <a:lnTo>
                  <a:pt x="0" y="0"/>
                </a:lnTo>
                <a:lnTo>
                  <a:pt x="0" y="5943599"/>
                </a:lnTo>
                <a:close/>
              </a:path>
            </a:pathLst>
          </a:custGeom>
          <a:solidFill>
            <a:srgbClr val="E8EAEB"/>
          </a:solidFill>
        </p:spPr>
        <p:txBody>
          <a:bodyPr wrap="square" lIns="0" tIns="0" rIns="0" bIns="0" rtlCol="0"/>
          <a:lstStyle/>
          <a:p>
            <a:endParaRPr/>
          </a:p>
        </p:txBody>
      </p:sp>
      <p:sp>
        <p:nvSpPr>
          <p:cNvPr id="17" name="bg object 17"/>
          <p:cNvSpPr/>
          <p:nvPr/>
        </p:nvSpPr>
        <p:spPr>
          <a:xfrm>
            <a:off x="0" y="0"/>
            <a:ext cx="12192000" cy="914400"/>
          </a:xfrm>
          <a:custGeom>
            <a:avLst/>
            <a:gdLst/>
            <a:ahLst/>
            <a:cxnLst/>
            <a:rect l="l" t="t" r="r" b="b"/>
            <a:pathLst>
              <a:path w="12192000" h="914400">
                <a:moveTo>
                  <a:pt x="12192000" y="0"/>
                </a:moveTo>
                <a:lnTo>
                  <a:pt x="0" y="0"/>
                </a:lnTo>
                <a:lnTo>
                  <a:pt x="0" y="914400"/>
                </a:lnTo>
                <a:lnTo>
                  <a:pt x="12192000" y="914400"/>
                </a:lnTo>
                <a:lnTo>
                  <a:pt x="12192000" y="0"/>
                </a:lnTo>
                <a:close/>
              </a:path>
            </a:pathLst>
          </a:custGeom>
          <a:solidFill>
            <a:srgbClr val="D34500"/>
          </a:solidFill>
        </p:spPr>
        <p:txBody>
          <a:bodyPr wrap="square" lIns="0" tIns="0" rIns="0" bIns="0" rtlCol="0"/>
          <a:lstStyle/>
          <a:p>
            <a:endParaRPr/>
          </a:p>
        </p:txBody>
      </p:sp>
      <p:sp>
        <p:nvSpPr>
          <p:cNvPr id="18" name="bg object 18"/>
          <p:cNvSpPr/>
          <p:nvPr/>
        </p:nvSpPr>
        <p:spPr>
          <a:xfrm>
            <a:off x="0" y="6196584"/>
            <a:ext cx="12192000" cy="661670"/>
          </a:xfrm>
          <a:custGeom>
            <a:avLst/>
            <a:gdLst/>
            <a:ahLst/>
            <a:cxnLst/>
            <a:rect l="l" t="t" r="r" b="b"/>
            <a:pathLst>
              <a:path w="12192000" h="661670">
                <a:moveTo>
                  <a:pt x="12192000" y="0"/>
                </a:moveTo>
                <a:lnTo>
                  <a:pt x="0" y="0"/>
                </a:lnTo>
                <a:lnTo>
                  <a:pt x="0" y="661415"/>
                </a:lnTo>
                <a:lnTo>
                  <a:pt x="12192000" y="661415"/>
                </a:lnTo>
                <a:lnTo>
                  <a:pt x="12192000"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7" cstate="print"/>
          <a:stretch>
            <a:fillRect/>
          </a:stretch>
        </p:blipFill>
        <p:spPr>
          <a:xfrm>
            <a:off x="559308" y="6417564"/>
            <a:ext cx="1362456" cy="173736"/>
          </a:xfrm>
          <a:prstGeom prst="rect">
            <a:avLst/>
          </a:prstGeom>
        </p:spPr>
      </p:pic>
      <p:sp>
        <p:nvSpPr>
          <p:cNvPr id="2" name="Holder 2"/>
          <p:cNvSpPr>
            <a:spLocks noGrp="1"/>
          </p:cNvSpPr>
          <p:nvPr>
            <p:ph type="title"/>
          </p:nvPr>
        </p:nvSpPr>
        <p:spPr>
          <a:xfrm>
            <a:off x="535940" y="203453"/>
            <a:ext cx="9197340" cy="574040"/>
          </a:xfrm>
          <a:prstGeom prst="rect">
            <a:avLst/>
          </a:prstGeom>
        </p:spPr>
        <p:txBody>
          <a:bodyPr wrap="square" lIns="0" tIns="0" rIns="0" bIns="0">
            <a:spAutoFit/>
          </a:bodyPr>
          <a:lstStyle>
            <a:lvl1pPr>
              <a:defRPr sz="3600" b="0" i="0">
                <a:solidFill>
                  <a:schemeClr val="bg1"/>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0" y="914400"/>
            <a:ext cx="6096000" cy="5943600"/>
          </a:xfrm>
          <a:custGeom>
            <a:avLst/>
            <a:gdLst/>
            <a:ahLst/>
            <a:cxnLst/>
            <a:rect l="l" t="t" r="r" b="b"/>
            <a:pathLst>
              <a:path w="6096000" h="5943600">
                <a:moveTo>
                  <a:pt x="0" y="5943599"/>
                </a:moveTo>
                <a:lnTo>
                  <a:pt x="6096000" y="5943599"/>
                </a:lnTo>
                <a:lnTo>
                  <a:pt x="6096000" y="0"/>
                </a:lnTo>
                <a:lnTo>
                  <a:pt x="0" y="0"/>
                </a:lnTo>
                <a:lnTo>
                  <a:pt x="0" y="5943599"/>
                </a:lnTo>
                <a:close/>
              </a:path>
            </a:pathLst>
          </a:custGeom>
          <a:solidFill>
            <a:srgbClr val="E8EAEB"/>
          </a:solidFill>
        </p:spPr>
        <p:txBody>
          <a:bodyPr wrap="square" lIns="0" tIns="0" rIns="0" bIns="0" rtlCol="0"/>
          <a:lstStyle/>
          <a:p>
            <a:endParaRPr/>
          </a:p>
        </p:txBody>
      </p:sp>
      <p:grpSp>
        <p:nvGrpSpPr>
          <p:cNvPr id="3" name="object 3"/>
          <p:cNvGrpSpPr/>
          <p:nvPr/>
        </p:nvGrpSpPr>
        <p:grpSpPr>
          <a:xfrm>
            <a:off x="15949" y="0"/>
            <a:ext cx="12192000" cy="6858000"/>
            <a:chOff x="0" y="0"/>
            <a:chExt cx="12192000" cy="6858000"/>
          </a:xfrm>
        </p:grpSpPr>
        <p:sp>
          <p:nvSpPr>
            <p:cNvPr id="4" name="object 4"/>
            <p:cNvSpPr/>
            <p:nvPr/>
          </p:nvSpPr>
          <p:spPr>
            <a:xfrm>
              <a:off x="0" y="0"/>
              <a:ext cx="12192000" cy="6858000"/>
            </a:xfrm>
            <a:custGeom>
              <a:avLst/>
              <a:gdLst/>
              <a:ahLst/>
              <a:cxnLst/>
              <a:rect l="l" t="t" r="r" b="b"/>
              <a:pathLst>
                <a:path w="12192000" h="6858000">
                  <a:moveTo>
                    <a:pt x="12192000" y="0"/>
                  </a:moveTo>
                  <a:lnTo>
                    <a:pt x="6096000" y="0"/>
                  </a:lnTo>
                  <a:lnTo>
                    <a:pt x="0" y="0"/>
                  </a:lnTo>
                  <a:lnTo>
                    <a:pt x="0" y="914400"/>
                  </a:lnTo>
                  <a:lnTo>
                    <a:pt x="0" y="6858000"/>
                  </a:lnTo>
                  <a:lnTo>
                    <a:pt x="6096000" y="6858000"/>
                  </a:lnTo>
                  <a:lnTo>
                    <a:pt x="6096000" y="914400"/>
                  </a:lnTo>
                  <a:lnTo>
                    <a:pt x="12192000" y="914400"/>
                  </a:lnTo>
                  <a:lnTo>
                    <a:pt x="12192000" y="0"/>
                  </a:lnTo>
                  <a:close/>
                </a:path>
              </a:pathLst>
            </a:custGeom>
            <a:solidFill>
              <a:srgbClr val="D34500"/>
            </a:solidFill>
          </p:spPr>
          <p:txBody>
            <a:bodyPr wrap="square" lIns="0" tIns="0" rIns="0" bIns="0" rtlCol="0"/>
            <a:lstStyle/>
            <a:p>
              <a:endParaRPr/>
            </a:p>
          </p:txBody>
        </p:sp>
        <p:pic>
          <p:nvPicPr>
            <p:cNvPr id="5" name="object 5"/>
            <p:cNvPicPr/>
            <p:nvPr/>
          </p:nvPicPr>
          <p:blipFill>
            <a:blip r:embed="rId2" cstate="print"/>
            <a:stretch>
              <a:fillRect/>
            </a:stretch>
          </p:blipFill>
          <p:spPr>
            <a:xfrm>
              <a:off x="553212" y="560831"/>
              <a:ext cx="2551176" cy="385572"/>
            </a:xfrm>
            <a:prstGeom prst="rect">
              <a:avLst/>
            </a:prstGeom>
          </p:spPr>
        </p:pic>
        <p:pic>
          <p:nvPicPr>
            <p:cNvPr id="6" name="object 6"/>
            <p:cNvPicPr/>
            <p:nvPr/>
          </p:nvPicPr>
          <p:blipFill>
            <a:blip r:embed="rId3" cstate="print"/>
            <a:stretch>
              <a:fillRect/>
            </a:stretch>
          </p:blipFill>
          <p:spPr>
            <a:xfrm>
              <a:off x="731519" y="1133855"/>
              <a:ext cx="4753356" cy="4753356"/>
            </a:xfrm>
            <a:prstGeom prst="rect">
              <a:avLst/>
            </a:prstGeom>
          </p:spPr>
        </p:pic>
        <p:pic>
          <p:nvPicPr>
            <p:cNvPr id="7" name="object 7"/>
            <p:cNvPicPr/>
            <p:nvPr/>
          </p:nvPicPr>
          <p:blipFill>
            <a:blip r:embed="rId4" cstate="print"/>
            <a:stretch>
              <a:fillRect/>
            </a:stretch>
          </p:blipFill>
          <p:spPr>
            <a:xfrm>
              <a:off x="6091428" y="0"/>
              <a:ext cx="6100572" cy="6857996"/>
            </a:xfrm>
            <a:prstGeom prst="rect">
              <a:avLst/>
            </a:prstGeom>
          </p:spPr>
        </p:pic>
      </p:grpSp>
      <p:sp>
        <p:nvSpPr>
          <p:cNvPr id="8" name="object 8"/>
          <p:cNvSpPr txBox="1"/>
          <p:nvPr/>
        </p:nvSpPr>
        <p:spPr>
          <a:xfrm>
            <a:off x="535940" y="783716"/>
            <a:ext cx="5255260" cy="859851"/>
          </a:xfrm>
          <a:prstGeom prst="rect">
            <a:avLst/>
          </a:prstGeom>
        </p:spPr>
        <p:txBody>
          <a:bodyPr vert="horz" wrap="square" lIns="0" tIns="13335" rIns="0" bIns="0" rtlCol="0">
            <a:spAutoFit/>
          </a:bodyPr>
          <a:lstStyle/>
          <a:p>
            <a:pPr marL="12700">
              <a:lnSpc>
                <a:spcPts val="3785"/>
              </a:lnSpc>
              <a:spcBef>
                <a:spcPts val="105"/>
              </a:spcBef>
            </a:pPr>
            <a:r>
              <a:rPr lang="en-US" sz="3200" spc="-10" dirty="0">
                <a:solidFill>
                  <a:srgbClr val="FFFFFF"/>
                </a:solidFill>
                <a:latin typeface="Calibri"/>
                <a:cs typeface="Calibri"/>
              </a:rPr>
              <a:t>Annie Titus</a:t>
            </a:r>
            <a:endParaRPr sz="3200" dirty="0">
              <a:latin typeface="Calibri"/>
              <a:cs typeface="Calibri"/>
            </a:endParaRPr>
          </a:p>
          <a:p>
            <a:pPr marL="19685">
              <a:lnSpc>
                <a:spcPts val="2825"/>
              </a:lnSpc>
            </a:pPr>
            <a:r>
              <a:rPr lang="en-US" sz="2400" spc="-10" dirty="0">
                <a:solidFill>
                  <a:srgbClr val="FFFFFF"/>
                </a:solidFill>
                <a:latin typeface="Calibri"/>
                <a:cs typeface="Calibri"/>
              </a:rPr>
              <a:t>MILESTONE PORTFOLIO PRESENTATION</a:t>
            </a:r>
            <a:endParaRPr sz="2400" dirty="0">
              <a:latin typeface="Calibri"/>
              <a:cs typeface="Calibri"/>
            </a:endParaRPr>
          </a:p>
        </p:txBody>
      </p:sp>
      <p:sp>
        <p:nvSpPr>
          <p:cNvPr id="9" name="object 9"/>
          <p:cNvSpPr txBox="1"/>
          <p:nvPr/>
        </p:nvSpPr>
        <p:spPr>
          <a:xfrm>
            <a:off x="535940" y="5580684"/>
            <a:ext cx="4884420" cy="1007744"/>
          </a:xfrm>
          <a:prstGeom prst="rect">
            <a:avLst/>
          </a:prstGeom>
        </p:spPr>
        <p:txBody>
          <a:bodyPr vert="horz" wrap="square" lIns="0" tIns="12065" rIns="0" bIns="0" rtlCol="0">
            <a:spAutoFit/>
          </a:bodyPr>
          <a:lstStyle/>
          <a:p>
            <a:pPr marL="26034">
              <a:lnSpc>
                <a:spcPct val="100000"/>
              </a:lnSpc>
              <a:spcBef>
                <a:spcPts val="95"/>
              </a:spcBef>
            </a:pPr>
            <a:r>
              <a:rPr sz="4000" u="sng" spc="-70" dirty="0">
                <a:solidFill>
                  <a:srgbClr val="FFFFFF"/>
                </a:solidFill>
                <a:uFill>
                  <a:solidFill>
                    <a:srgbClr val="FFFFFF"/>
                  </a:solidFill>
                </a:uFill>
                <a:latin typeface="Calibri"/>
                <a:cs typeface="Calibri"/>
              </a:rPr>
              <a:t> </a:t>
            </a:r>
            <a:r>
              <a:rPr sz="4000" u="sng" spc="-5" dirty="0">
                <a:solidFill>
                  <a:srgbClr val="FFFFFF"/>
                </a:solidFill>
                <a:uFill>
                  <a:solidFill>
                    <a:srgbClr val="FFFFFF"/>
                  </a:solidFill>
                </a:uFill>
                <a:latin typeface="Calibri"/>
                <a:cs typeface="Calibri"/>
              </a:rPr>
              <a:t>APPLIED</a:t>
            </a:r>
            <a:r>
              <a:rPr sz="4000" u="sng" spc="-15" dirty="0">
                <a:solidFill>
                  <a:srgbClr val="FFFFFF"/>
                </a:solidFill>
                <a:uFill>
                  <a:solidFill>
                    <a:srgbClr val="FFFFFF"/>
                  </a:solidFill>
                </a:uFill>
                <a:latin typeface="Calibri"/>
                <a:cs typeface="Calibri"/>
              </a:rPr>
              <a:t> </a:t>
            </a:r>
            <a:r>
              <a:rPr sz="4000" u="sng" spc="-180" dirty="0">
                <a:solidFill>
                  <a:srgbClr val="FFFFFF"/>
                </a:solidFill>
                <a:uFill>
                  <a:solidFill>
                    <a:srgbClr val="FFFFFF"/>
                  </a:solidFill>
                </a:uFill>
                <a:latin typeface="Calibri"/>
                <a:cs typeface="Calibri"/>
              </a:rPr>
              <a:t>DATA</a:t>
            </a:r>
            <a:r>
              <a:rPr sz="4000" u="sng" spc="-10" dirty="0">
                <a:solidFill>
                  <a:srgbClr val="FFFFFF"/>
                </a:solidFill>
                <a:uFill>
                  <a:solidFill>
                    <a:srgbClr val="FFFFFF"/>
                  </a:solidFill>
                </a:uFill>
                <a:latin typeface="Calibri"/>
                <a:cs typeface="Calibri"/>
              </a:rPr>
              <a:t> SCIENCE</a:t>
            </a:r>
            <a:endParaRPr sz="4000" dirty="0">
              <a:latin typeface="Calibri"/>
              <a:cs typeface="Calibri"/>
            </a:endParaRPr>
          </a:p>
          <a:p>
            <a:pPr marL="12700">
              <a:lnSpc>
                <a:spcPct val="100000"/>
              </a:lnSpc>
              <a:spcBef>
                <a:spcPts val="1614"/>
              </a:spcBef>
            </a:pPr>
            <a:r>
              <a:rPr lang="en-US" sz="1100" dirty="0">
                <a:solidFill>
                  <a:srgbClr val="FFFFFF"/>
                </a:solidFill>
                <a:latin typeface="Calibri"/>
                <a:cs typeface="Calibri"/>
              </a:rPr>
              <a:t>March 18, 2022</a:t>
            </a:r>
            <a:endParaRPr sz="11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421020E-9104-424B-BDA0-4A04ECB9AEFE}"/>
              </a:ext>
            </a:extLst>
          </p:cNvPr>
          <p:cNvPicPr>
            <a:picLocks noChangeAspect="1"/>
          </p:cNvPicPr>
          <p:nvPr/>
        </p:nvPicPr>
        <p:blipFill>
          <a:blip r:embed="rId2"/>
          <a:stretch>
            <a:fillRect/>
          </a:stretch>
        </p:blipFill>
        <p:spPr>
          <a:xfrm>
            <a:off x="7522788" y="914400"/>
            <a:ext cx="4645555" cy="5279594"/>
          </a:xfrm>
          <a:prstGeom prst="rect">
            <a:avLst/>
          </a:prstGeom>
          <a:ln>
            <a:solidFill>
              <a:schemeClr val="bg1">
                <a:lumMod val="75000"/>
              </a:schemeClr>
            </a:solidFill>
          </a:ln>
        </p:spPr>
      </p:pic>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8</a:t>
            </a:r>
            <a:endParaRPr sz="1000">
              <a:latin typeface="Calibri"/>
              <a:cs typeface="Calibri"/>
            </a:endParaRPr>
          </a:p>
        </p:txBody>
      </p:sp>
      <p:sp>
        <p:nvSpPr>
          <p:cNvPr id="3" name="object 3"/>
          <p:cNvSpPr txBox="1">
            <a:spLocks noGrp="1"/>
          </p:cNvSpPr>
          <p:nvPr>
            <p:ph type="title"/>
          </p:nvPr>
        </p:nvSpPr>
        <p:spPr>
          <a:xfrm>
            <a:off x="535940" y="203453"/>
            <a:ext cx="11656060"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25" dirty="0"/>
              <a:t> </a:t>
            </a:r>
            <a:r>
              <a:rPr dirty="0"/>
              <a:t>Based </a:t>
            </a:r>
            <a:r>
              <a:rPr lang="en-US" spc="-5" dirty="0"/>
              <a:t>Increase Sight Word Recognition</a:t>
            </a:r>
            <a:r>
              <a:rPr lang="en-US" spc="-15" dirty="0"/>
              <a:t>(cont.)</a:t>
            </a:r>
            <a:r>
              <a:rPr spc="-35" dirty="0"/>
              <a:t> </a:t>
            </a:r>
            <a:endParaRPr spc="-15" dirty="0"/>
          </a:p>
        </p:txBody>
      </p:sp>
      <p:sp>
        <p:nvSpPr>
          <p:cNvPr id="5" name="object 5"/>
          <p:cNvSpPr txBox="1"/>
          <p:nvPr/>
        </p:nvSpPr>
        <p:spPr>
          <a:xfrm>
            <a:off x="7661063" y="920268"/>
            <a:ext cx="5393055" cy="321242"/>
          </a:xfrm>
          <a:prstGeom prst="rect">
            <a:avLst/>
          </a:prstGeom>
        </p:spPr>
        <p:txBody>
          <a:bodyPr vert="horz" wrap="square" lIns="0" tIns="13335" rIns="0" bIns="0" rtlCol="0">
            <a:spAutoFit/>
          </a:bodyPr>
          <a:lstStyle/>
          <a:p>
            <a:pPr marL="12700">
              <a:lnSpc>
                <a:spcPct val="100000"/>
              </a:lnSpc>
              <a:spcBef>
                <a:spcPts val="105"/>
              </a:spcBef>
            </a:pPr>
            <a:r>
              <a:rPr lang="en-US" sz="2000" b="1" spc="-35" dirty="0">
                <a:solidFill>
                  <a:srgbClr val="001F5F"/>
                </a:solidFill>
                <a:cs typeface="Segoe UI"/>
              </a:rPr>
              <a:t>FINDINGS AND </a:t>
            </a:r>
            <a:r>
              <a:rPr sz="2000" b="1" spc="-35" dirty="0">
                <a:solidFill>
                  <a:srgbClr val="001F5F"/>
                </a:solidFill>
                <a:cs typeface="Segoe UI"/>
              </a:rPr>
              <a:t>RECOMMENDATION</a:t>
            </a:r>
            <a:endParaRPr sz="2000" dirty="0">
              <a:cs typeface="Segoe UI"/>
            </a:endParaRPr>
          </a:p>
        </p:txBody>
      </p:sp>
      <p:sp>
        <p:nvSpPr>
          <p:cNvPr id="7" name="object 7"/>
          <p:cNvSpPr txBox="1"/>
          <p:nvPr/>
        </p:nvSpPr>
        <p:spPr>
          <a:xfrm>
            <a:off x="7702439" y="1467619"/>
            <a:ext cx="4081145" cy="4439677"/>
          </a:xfrm>
          <a:prstGeom prst="rect">
            <a:avLst/>
          </a:prstGeom>
        </p:spPr>
        <p:txBody>
          <a:bodyPr vert="horz" wrap="square" lIns="0" tIns="12700" rIns="0" bIns="0" rtlCol="0">
            <a:spAutoFit/>
          </a:bodyPr>
          <a:lstStyle/>
          <a:p>
            <a:pPr marL="355600" marR="180975" indent="-342900" algn="just">
              <a:spcBef>
                <a:spcPts val="100"/>
              </a:spcBef>
              <a:buFont typeface="+mj-lt"/>
              <a:buAutoNum type="arabicPeriod"/>
              <a:tabLst>
                <a:tab pos="355600" algn="l"/>
              </a:tabLst>
            </a:pPr>
            <a:r>
              <a:rPr lang="en-US" b="1" dirty="0">
                <a:latin typeface="Calibri"/>
                <a:cs typeface="Calibri"/>
              </a:rPr>
              <a:t>Continue visibility and other different methods of learning, to encourage progress in the learning </a:t>
            </a:r>
          </a:p>
          <a:p>
            <a:pPr marL="355600" marR="180975" indent="-342900" algn="just">
              <a:spcBef>
                <a:spcPts val="100"/>
              </a:spcBef>
              <a:buFont typeface="+mj-lt"/>
              <a:buAutoNum type="arabicPeriod"/>
              <a:tabLst>
                <a:tab pos="355600" algn="l"/>
              </a:tabLst>
            </a:pPr>
            <a:endParaRPr lang="en-US" b="1" dirty="0">
              <a:latin typeface="Calibri"/>
              <a:cs typeface="Calibri"/>
            </a:endParaRPr>
          </a:p>
          <a:p>
            <a:pPr marL="355600" marR="180975" indent="-342900" algn="just">
              <a:spcBef>
                <a:spcPts val="100"/>
              </a:spcBef>
              <a:buFont typeface="+mj-lt"/>
              <a:buAutoNum type="arabicPeriod"/>
              <a:tabLst>
                <a:tab pos="355600" algn="l"/>
              </a:tabLst>
            </a:pPr>
            <a:r>
              <a:rPr lang="en-US" b="1" dirty="0">
                <a:latin typeface="Calibri"/>
                <a:cs typeface="Calibri"/>
              </a:rPr>
              <a:t>Root Cause found</a:t>
            </a:r>
          </a:p>
          <a:p>
            <a:pPr marL="812800" marR="180975" lvl="2" indent="-342900" algn="just">
              <a:spcBef>
                <a:spcPts val="100"/>
              </a:spcBef>
              <a:buFont typeface="Wingdings" panose="05000000000000000000" pitchFamily="2" charset="2"/>
              <a:buChar char="v"/>
              <a:tabLst>
                <a:tab pos="355600" algn="l"/>
              </a:tabLst>
            </a:pPr>
            <a:r>
              <a:rPr lang="en-US" b="1" dirty="0">
                <a:latin typeface="Calibri"/>
                <a:cs typeface="Calibri"/>
              </a:rPr>
              <a:t>Not enough freedom of choice and choices for method of learning</a:t>
            </a:r>
          </a:p>
          <a:p>
            <a:pPr marL="812800" marR="180975" lvl="2" indent="-342900" algn="just">
              <a:spcBef>
                <a:spcPts val="100"/>
              </a:spcBef>
              <a:buFont typeface="Wingdings" panose="05000000000000000000" pitchFamily="2" charset="2"/>
              <a:buChar char="v"/>
              <a:tabLst>
                <a:tab pos="355600" algn="l"/>
              </a:tabLst>
            </a:pPr>
            <a:r>
              <a:rPr lang="en-US" b="1" dirty="0">
                <a:latin typeface="Calibri"/>
                <a:cs typeface="Calibri"/>
              </a:rPr>
              <a:t>Time of day of exposure learning</a:t>
            </a:r>
          </a:p>
          <a:p>
            <a:pPr marL="800100" lvl="1" indent="-342900">
              <a:lnSpc>
                <a:spcPct val="100000"/>
              </a:lnSpc>
              <a:spcBef>
                <a:spcPts val="10"/>
              </a:spcBef>
              <a:buFont typeface="+mj-lt"/>
              <a:buAutoNum type="arabicPeriod"/>
            </a:pPr>
            <a:endParaRPr lang="en-US" sz="1550" dirty="0">
              <a:latin typeface="Calibri"/>
              <a:cs typeface="Calibri"/>
            </a:endParaRPr>
          </a:p>
          <a:p>
            <a:pPr marL="355600" marR="180975" indent="-342900" algn="just">
              <a:lnSpc>
                <a:spcPct val="100000"/>
              </a:lnSpc>
              <a:buFont typeface="+mj-lt"/>
              <a:buAutoNum type="arabicPeriod"/>
              <a:tabLst>
                <a:tab pos="355600" algn="l"/>
              </a:tabLst>
            </a:pPr>
            <a:r>
              <a:rPr lang="en-US" sz="1800" b="1" dirty="0">
                <a:latin typeface="Calibri"/>
                <a:cs typeface="Calibri"/>
              </a:rPr>
              <a:t>Apply</a:t>
            </a:r>
            <a:r>
              <a:rPr lang="en-US" b="1" spc="-30" dirty="0">
                <a:latin typeface="Calibri"/>
                <a:cs typeface="Calibri"/>
              </a:rPr>
              <a:t> </a:t>
            </a:r>
            <a:r>
              <a:rPr lang="en-US" sz="1800" b="1" spc="-5" dirty="0">
                <a:latin typeface="Calibri"/>
                <a:cs typeface="Calibri"/>
              </a:rPr>
              <a:t>above</a:t>
            </a:r>
            <a:r>
              <a:rPr lang="en-US" sz="1800" b="1" spc="-50" dirty="0">
                <a:latin typeface="Calibri"/>
                <a:cs typeface="Calibri"/>
              </a:rPr>
              <a:t> </a:t>
            </a:r>
            <a:r>
              <a:rPr lang="en-US" sz="1800" b="1" spc="-15" dirty="0">
                <a:latin typeface="Calibri"/>
                <a:cs typeface="Calibri"/>
              </a:rPr>
              <a:t>steps </a:t>
            </a:r>
            <a:r>
              <a:rPr lang="en-US" sz="1800" b="1" spc="-10" dirty="0">
                <a:latin typeface="Calibri"/>
                <a:cs typeface="Calibri"/>
              </a:rPr>
              <a:t>to</a:t>
            </a:r>
            <a:r>
              <a:rPr lang="en-US" b="1" spc="-15" dirty="0">
                <a:latin typeface="Calibri"/>
                <a:cs typeface="Calibri"/>
              </a:rPr>
              <a:t> </a:t>
            </a:r>
            <a:r>
              <a:rPr lang="en-US" sz="1800" b="1" spc="-15" dirty="0">
                <a:latin typeface="Calibri"/>
                <a:cs typeface="Calibri"/>
              </a:rPr>
              <a:t>forecasted </a:t>
            </a:r>
            <a:r>
              <a:rPr lang="en-US" sz="1800" b="1" spc="-395" dirty="0">
                <a:latin typeface="Calibri"/>
                <a:cs typeface="Calibri"/>
              </a:rPr>
              <a:t> </a:t>
            </a:r>
            <a:r>
              <a:rPr lang="en-US" sz="1800" b="1" spc="-5" dirty="0">
                <a:latin typeface="Calibri"/>
                <a:cs typeface="Calibri"/>
              </a:rPr>
              <a:t>periods </a:t>
            </a:r>
            <a:r>
              <a:rPr lang="en-US" sz="1800" b="1" spc="-10" dirty="0">
                <a:latin typeface="Calibri"/>
                <a:cs typeface="Calibri"/>
              </a:rPr>
              <a:t>to confirm Sight Word improvements</a:t>
            </a:r>
            <a:endParaRPr lang="en-US" sz="1600" dirty="0">
              <a:latin typeface="Calibri"/>
              <a:cs typeface="Calibri"/>
            </a:endParaRPr>
          </a:p>
          <a:p>
            <a:pPr marL="12700" marR="180975" algn="just">
              <a:spcBef>
                <a:spcPts val="100"/>
              </a:spcBef>
              <a:tabLst>
                <a:tab pos="355600" algn="l"/>
              </a:tabLst>
            </a:pPr>
            <a:endParaRPr b="1" dirty="0">
              <a:latin typeface="Calibri"/>
              <a:cs typeface="Calibri"/>
            </a:endParaRPr>
          </a:p>
          <a:p>
            <a:pPr marL="508634" marR="5080" indent="-332740">
              <a:lnSpc>
                <a:spcPct val="100000"/>
              </a:lnSpc>
              <a:spcBef>
                <a:spcPts val="20"/>
              </a:spcBef>
              <a:tabLst>
                <a:tab pos="508634" algn="l"/>
              </a:tabLst>
            </a:pPr>
            <a:r>
              <a:rPr sz="1600" spc="-5" dirty="0">
                <a:latin typeface="Courier New"/>
                <a:cs typeface="Courier New"/>
              </a:rPr>
              <a:t>	</a:t>
            </a:r>
            <a:endParaRPr sz="1600" dirty="0">
              <a:latin typeface="Calibri"/>
              <a:cs typeface="Calibri"/>
            </a:endParaRPr>
          </a:p>
        </p:txBody>
      </p:sp>
      <p:pic>
        <p:nvPicPr>
          <p:cNvPr id="30" name="Picture 29">
            <a:extLst>
              <a:ext uri="{FF2B5EF4-FFF2-40B4-BE49-F238E27FC236}">
                <a16:creationId xmlns:a16="http://schemas.microsoft.com/office/drawing/2014/main" id="{301C7D28-3DE9-432D-A537-D5FFC4EC8C10}"/>
              </a:ext>
            </a:extLst>
          </p:cNvPr>
          <p:cNvPicPr>
            <a:picLocks noChangeAspect="1"/>
          </p:cNvPicPr>
          <p:nvPr/>
        </p:nvPicPr>
        <p:blipFill>
          <a:blip r:embed="rId3"/>
          <a:stretch>
            <a:fillRect/>
          </a:stretch>
        </p:blipFill>
        <p:spPr>
          <a:xfrm>
            <a:off x="49897" y="1015069"/>
            <a:ext cx="3389078" cy="4217518"/>
          </a:xfrm>
          <a:prstGeom prst="rect">
            <a:avLst/>
          </a:prstGeom>
          <a:ln>
            <a:solidFill>
              <a:schemeClr val="bg1">
                <a:lumMod val="75000"/>
              </a:schemeClr>
            </a:solidFill>
          </a:ln>
        </p:spPr>
      </p:pic>
      <p:sp>
        <p:nvSpPr>
          <p:cNvPr id="31" name="Title 1">
            <a:extLst>
              <a:ext uri="{FF2B5EF4-FFF2-40B4-BE49-F238E27FC236}">
                <a16:creationId xmlns:a16="http://schemas.microsoft.com/office/drawing/2014/main" id="{803E700D-4592-4395-8C4B-C802AC276E21}"/>
              </a:ext>
            </a:extLst>
          </p:cNvPr>
          <p:cNvSpPr txBox="1">
            <a:spLocks/>
          </p:cNvSpPr>
          <p:nvPr/>
        </p:nvSpPr>
        <p:spPr>
          <a:xfrm>
            <a:off x="2002504" y="1099144"/>
            <a:ext cx="1574746" cy="269954"/>
          </a:xfrm>
          <a:prstGeom prst="rect">
            <a:avLst/>
          </a:prstGeom>
        </p:spPr>
        <p:txBody>
          <a:bodyPr wrap="square" lIns="0" tIns="0" rIns="0" bIns="0">
            <a:normAutofit/>
          </a:bodyPr>
          <a:lstStyle>
            <a:lvl1pPr>
              <a:defRPr sz="3600" b="0" i="0">
                <a:solidFill>
                  <a:schemeClr val="bg1"/>
                </a:solidFill>
                <a:latin typeface="Calibri"/>
                <a:ea typeface="+mj-ea"/>
                <a:cs typeface="Calibri"/>
              </a:defRPr>
            </a:lvl1pPr>
          </a:lstStyle>
          <a:p>
            <a:r>
              <a:rPr lang="en-US" sz="1400" b="1" spc="-30" dirty="0">
                <a:solidFill>
                  <a:srgbClr val="002967"/>
                </a:solidFill>
                <a:latin typeface="+mn-lt"/>
                <a:ea typeface="+mn-ea"/>
                <a:cs typeface="Segoe UI"/>
              </a:rPr>
              <a:t>NEW Process Flow</a:t>
            </a:r>
          </a:p>
        </p:txBody>
      </p:sp>
      <p:sp>
        <p:nvSpPr>
          <p:cNvPr id="33" name="Explosion: 14 Points 32">
            <a:extLst>
              <a:ext uri="{FF2B5EF4-FFF2-40B4-BE49-F238E27FC236}">
                <a16:creationId xmlns:a16="http://schemas.microsoft.com/office/drawing/2014/main" id="{AB4E1B22-FB76-4756-B236-E4EBB8F5C5CF}"/>
              </a:ext>
            </a:extLst>
          </p:cNvPr>
          <p:cNvSpPr/>
          <p:nvPr/>
        </p:nvSpPr>
        <p:spPr>
          <a:xfrm>
            <a:off x="4001260" y="1182390"/>
            <a:ext cx="2856740" cy="1883343"/>
          </a:xfrm>
          <a:prstGeom prst="irregularSeal2">
            <a:avLst/>
          </a:prstGeom>
          <a:solidFill>
            <a:srgbClr val="70AD47">
              <a:alpha val="80000"/>
            </a:srgbClr>
          </a:solidFill>
          <a:ln w="12700" cap="flat" cmpd="sng" algn="ctr">
            <a:solidFill>
              <a:srgbClr val="70AD47">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New SQL improved to 2.3!</a:t>
            </a:r>
          </a:p>
        </p:txBody>
      </p:sp>
      <p:pic>
        <p:nvPicPr>
          <p:cNvPr id="34" name="Picture 33">
            <a:extLst>
              <a:ext uri="{FF2B5EF4-FFF2-40B4-BE49-F238E27FC236}">
                <a16:creationId xmlns:a16="http://schemas.microsoft.com/office/drawing/2014/main" id="{01A44E65-9B93-4764-A2CC-3E1B842D189C}"/>
              </a:ext>
            </a:extLst>
          </p:cNvPr>
          <p:cNvPicPr>
            <a:picLocks noChangeAspect="1"/>
          </p:cNvPicPr>
          <p:nvPr/>
        </p:nvPicPr>
        <p:blipFill>
          <a:blip r:embed="rId4"/>
          <a:stretch>
            <a:fillRect/>
          </a:stretch>
        </p:blipFill>
        <p:spPr>
          <a:xfrm>
            <a:off x="3200400" y="3198241"/>
            <a:ext cx="4294186" cy="2391895"/>
          </a:xfrm>
          <a:prstGeom prst="rect">
            <a:avLst/>
          </a:prstGeom>
          <a:ln>
            <a:solidFill>
              <a:schemeClr val="bg1">
                <a:lumMod val="75000"/>
              </a:schemeClr>
            </a:solidFill>
          </a:ln>
        </p:spPr>
      </p:pic>
      <p:sp>
        <p:nvSpPr>
          <p:cNvPr id="36" name="TextBox 35">
            <a:extLst>
              <a:ext uri="{FF2B5EF4-FFF2-40B4-BE49-F238E27FC236}">
                <a16:creationId xmlns:a16="http://schemas.microsoft.com/office/drawing/2014/main" id="{37F6B2C3-DCDD-4864-A03F-ED3515519459}"/>
              </a:ext>
            </a:extLst>
          </p:cNvPr>
          <p:cNvSpPr txBox="1"/>
          <p:nvPr/>
        </p:nvSpPr>
        <p:spPr>
          <a:xfrm>
            <a:off x="108808" y="5696433"/>
            <a:ext cx="7515041" cy="369332"/>
          </a:xfrm>
          <a:prstGeom prst="rect">
            <a:avLst/>
          </a:prstGeom>
          <a:noFill/>
        </p:spPr>
        <p:txBody>
          <a:bodyPr wrap="square">
            <a:spAutoFit/>
          </a:bodyPr>
          <a:lstStyle/>
          <a:p>
            <a:r>
              <a:rPr lang="en-US" i="1" dirty="0"/>
              <a:t>A regression formula can be used predict how well Noah will do in the future.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9</a:t>
            </a:r>
            <a:endParaRPr sz="1000">
              <a:latin typeface="Calibri"/>
              <a:cs typeface="Calibri"/>
            </a:endParaRPr>
          </a:p>
        </p:txBody>
      </p:sp>
      <p:sp>
        <p:nvSpPr>
          <p:cNvPr id="3" name="object 3"/>
          <p:cNvSpPr txBox="1">
            <a:spLocks noGrp="1"/>
          </p:cNvSpPr>
          <p:nvPr>
            <p:ph type="title"/>
          </p:nvPr>
        </p:nvSpPr>
        <p:spPr>
          <a:xfrm>
            <a:off x="535940" y="203453"/>
            <a:ext cx="9552305" cy="574040"/>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25" dirty="0"/>
              <a:t> </a:t>
            </a:r>
            <a:r>
              <a:rPr dirty="0"/>
              <a:t>Based</a:t>
            </a:r>
            <a:r>
              <a:rPr spc="5" dirty="0"/>
              <a:t> </a:t>
            </a:r>
            <a:r>
              <a:rPr lang="en-US" spc="-10" dirty="0"/>
              <a:t>learning-HULU Original Feature Film</a:t>
            </a:r>
            <a:endParaRPr dirty="0"/>
          </a:p>
        </p:txBody>
      </p:sp>
      <p:sp>
        <p:nvSpPr>
          <p:cNvPr id="6" name="object 6"/>
          <p:cNvSpPr txBox="1"/>
          <p:nvPr/>
        </p:nvSpPr>
        <p:spPr>
          <a:xfrm>
            <a:off x="8534400" y="908050"/>
            <a:ext cx="3581400" cy="5766322"/>
          </a:xfrm>
          <a:prstGeom prst="rect">
            <a:avLst/>
          </a:prstGeom>
        </p:spPr>
        <p:txBody>
          <a:bodyPr vert="horz" wrap="square" lIns="0" tIns="13335" rIns="0" bIns="0" rtlCol="0">
            <a:spAutoFit/>
          </a:bodyPr>
          <a:lstStyle/>
          <a:p>
            <a:pPr marR="0" lvl="0" algn="l" defTabSz="914400" rtl="0" eaLnBrk="1" fontAlgn="auto" latinLnBrk="0" hangingPunct="1">
              <a:lnSpc>
                <a:spcPct val="100000"/>
              </a:lnSpc>
              <a:spcBef>
                <a:spcPct val="0"/>
              </a:spcBef>
              <a:spcAft>
                <a:spcPts val="600"/>
              </a:spcAft>
              <a:buClrTx/>
              <a:buSzTx/>
              <a:tabLst/>
              <a:defRPr/>
            </a:pPr>
            <a:r>
              <a:rPr kumimoji="0" lang="en-US" sz="1700" b="0" i="0" u="none" strike="noStrike" kern="1200" cap="none" spc="0" normalizeH="0" baseline="0" noProof="0" dirty="0">
                <a:ln>
                  <a:noFill/>
                </a:ln>
                <a:effectLst/>
                <a:uLnTx/>
                <a:uFillTx/>
                <a:ea typeface="+mn-ea"/>
                <a:cs typeface="+mn-cs"/>
              </a:rPr>
              <a:t>Hulu is preparing to make feature films for their streaming services.</a:t>
            </a:r>
          </a:p>
          <a:p>
            <a:pPr marR="0" lvl="0" algn="l" defTabSz="914400" rtl="0" eaLnBrk="1" fontAlgn="auto" latinLnBrk="0" hangingPunct="1">
              <a:lnSpc>
                <a:spcPct val="100000"/>
              </a:lnSpc>
              <a:spcBef>
                <a:spcPct val="0"/>
              </a:spcBef>
              <a:spcAft>
                <a:spcPts val="600"/>
              </a:spcAft>
              <a:buClrTx/>
              <a:buSzTx/>
              <a:tabLst/>
              <a:defRPr/>
            </a:pPr>
            <a:r>
              <a:rPr kumimoji="0" lang="en-US" sz="1700" b="0" i="0" u="none" strike="noStrike" kern="1200" cap="none" spc="0" normalizeH="0" baseline="0" noProof="0" dirty="0">
                <a:ln>
                  <a:noFill/>
                </a:ln>
                <a:effectLst/>
                <a:uLnTx/>
                <a:uFillTx/>
                <a:ea typeface="+mn-ea"/>
                <a:cs typeface="+mn-cs"/>
              </a:rPr>
              <a:t>Our Goal:</a:t>
            </a:r>
          </a:p>
          <a:p>
            <a:pPr marL="285750" marR="0" lvl="0" indent="-285750" algn="l" defTabSz="914400" rtl="0" eaLnBrk="1" fontAlgn="auto" latinLnBrk="0" hangingPunct="1">
              <a:lnSpc>
                <a:spcPct val="100000"/>
              </a:lnSpc>
              <a:spcBef>
                <a:spcPct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effectLst/>
                <a:uLnTx/>
                <a:uFillTx/>
                <a:ea typeface="+mn-ea"/>
                <a:cs typeface="+mn-cs"/>
              </a:rPr>
              <a:t>Utilize a large dataset to identify predictors of highly rated movies using movie rating such as IMDB and Rotten Tomatoes</a:t>
            </a:r>
          </a:p>
          <a:p>
            <a:pPr marL="285750" marR="0" lvl="0" indent="-285750" algn="l" defTabSz="914400" rtl="0" eaLnBrk="1" fontAlgn="auto" latinLnBrk="0" hangingPunct="1">
              <a:lnSpc>
                <a:spcPct val="100000"/>
              </a:lnSpc>
              <a:spcBef>
                <a:spcPct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effectLst/>
                <a:uLnTx/>
                <a:uFillTx/>
                <a:ea typeface="+mn-ea"/>
                <a:cs typeface="+mn-cs"/>
              </a:rPr>
              <a:t>Use these ratings as predictors for various movie attributes (genre, age, rating, runtime, etc.) to determine if a film will be highly rated</a:t>
            </a:r>
          </a:p>
          <a:p>
            <a:pPr marL="285750" marR="0" lvl="0" indent="-285750" algn="l" defTabSz="914400" rtl="0" eaLnBrk="1" fontAlgn="auto" latinLnBrk="0" hangingPunct="1">
              <a:lnSpc>
                <a:spcPct val="100000"/>
              </a:lnSpc>
              <a:spcBef>
                <a:spcPct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effectLst/>
                <a:uLnTx/>
                <a:uFillTx/>
                <a:ea typeface="+mn-ea"/>
                <a:cs typeface="+mn-cs"/>
              </a:rPr>
              <a:t>This prediction will allow us to choose the specific attributes of our film and what (additional) platform(s) to stream it on</a:t>
            </a:r>
          </a:p>
          <a:p>
            <a:pPr marR="0" lvl="0" algn="ctr" defTabSz="914400" rtl="0" eaLnBrk="1" fontAlgn="auto" latinLnBrk="0" hangingPunct="1">
              <a:lnSpc>
                <a:spcPct val="100000"/>
              </a:lnSpc>
              <a:spcBef>
                <a:spcPct val="0"/>
              </a:spcBef>
              <a:spcAft>
                <a:spcPts val="600"/>
              </a:spcAft>
              <a:buClrTx/>
              <a:buSzTx/>
              <a:tabLst/>
              <a:defRPr/>
            </a:pPr>
            <a:r>
              <a:rPr lang="en-US" b="1" spc="-5" dirty="0">
                <a:solidFill>
                  <a:srgbClr val="002967"/>
                </a:solidFill>
                <a:cs typeface="Segoe UI"/>
              </a:rPr>
              <a:t>Marketing Question: </a:t>
            </a:r>
          </a:p>
          <a:p>
            <a:pPr marR="0" lvl="0" algn="ctr" defTabSz="914400" rtl="0" eaLnBrk="1" fontAlgn="auto" latinLnBrk="0" hangingPunct="1">
              <a:lnSpc>
                <a:spcPct val="100000"/>
              </a:lnSpc>
              <a:spcBef>
                <a:spcPct val="0"/>
              </a:spcBef>
              <a:spcAft>
                <a:spcPts val="600"/>
              </a:spcAft>
              <a:buClrTx/>
              <a:buSzTx/>
              <a:tabLst/>
              <a:defRPr/>
            </a:pPr>
            <a:r>
              <a:rPr lang="en-US" b="1" spc="-5" dirty="0">
                <a:solidFill>
                  <a:srgbClr val="002967"/>
                </a:solidFill>
                <a:cs typeface="Segoe UI"/>
              </a:rPr>
              <a:t>What are the movie attributes that are tied to a success movie rating?</a:t>
            </a:r>
          </a:p>
          <a:p>
            <a:pPr marL="299085" marR="191770" indent="-287020">
              <a:lnSpc>
                <a:spcPct val="100000"/>
              </a:lnSpc>
              <a:spcBef>
                <a:spcPts val="105"/>
              </a:spcBef>
              <a:buFont typeface="Arial"/>
              <a:buChar char="•"/>
              <a:tabLst>
                <a:tab pos="299085" algn="l"/>
                <a:tab pos="299720" algn="l"/>
              </a:tabLst>
            </a:pPr>
            <a:endParaRPr lang="en-US" sz="2000" dirty="0">
              <a:latin typeface="Calibri"/>
              <a:cs typeface="Calibri"/>
            </a:endParaRPr>
          </a:p>
        </p:txBody>
      </p:sp>
      <p:pic>
        <p:nvPicPr>
          <p:cNvPr id="12" name="Picture 11">
            <a:extLst>
              <a:ext uri="{FF2B5EF4-FFF2-40B4-BE49-F238E27FC236}">
                <a16:creationId xmlns:a16="http://schemas.microsoft.com/office/drawing/2014/main" id="{31F8E7F4-821C-485B-9BE4-AF648E48D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39" y="1308160"/>
            <a:ext cx="3746491" cy="2681313"/>
          </a:xfrm>
          <a:prstGeom prst="rect">
            <a:avLst/>
          </a:prstGeom>
        </p:spPr>
      </p:pic>
      <p:pic>
        <p:nvPicPr>
          <p:cNvPr id="18" name="Picture 17">
            <a:extLst>
              <a:ext uri="{FF2B5EF4-FFF2-40B4-BE49-F238E27FC236}">
                <a16:creationId xmlns:a16="http://schemas.microsoft.com/office/drawing/2014/main" id="{CC3EDDEA-487C-4DF5-B524-F1207316F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966755"/>
            <a:ext cx="3746491" cy="2699030"/>
          </a:xfrm>
          <a:prstGeom prst="rect">
            <a:avLst/>
          </a:prstGeom>
        </p:spPr>
      </p:pic>
      <p:pic>
        <p:nvPicPr>
          <p:cNvPr id="19" name="Picture 18">
            <a:extLst>
              <a:ext uri="{FF2B5EF4-FFF2-40B4-BE49-F238E27FC236}">
                <a16:creationId xmlns:a16="http://schemas.microsoft.com/office/drawing/2014/main" id="{7C8C6C52-987C-447B-A725-7EA1B5E85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4038600"/>
            <a:ext cx="4119948" cy="2127516"/>
          </a:xfrm>
          <a:prstGeom prst="rect">
            <a:avLst/>
          </a:prstGeom>
        </p:spPr>
      </p:pic>
      <p:pic>
        <p:nvPicPr>
          <p:cNvPr id="20" name="Picture 19">
            <a:extLst>
              <a:ext uri="{FF2B5EF4-FFF2-40B4-BE49-F238E27FC236}">
                <a16:creationId xmlns:a16="http://schemas.microsoft.com/office/drawing/2014/main" id="{E126261A-DCB8-4A17-8D31-402657F91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1860" y="3724490"/>
            <a:ext cx="4114167" cy="2419172"/>
          </a:xfrm>
          <a:prstGeom prst="rect">
            <a:avLst/>
          </a:prstGeom>
        </p:spPr>
      </p:pic>
      <p:sp>
        <p:nvSpPr>
          <p:cNvPr id="22" name="TextBox 21">
            <a:extLst>
              <a:ext uri="{FF2B5EF4-FFF2-40B4-BE49-F238E27FC236}">
                <a16:creationId xmlns:a16="http://schemas.microsoft.com/office/drawing/2014/main" id="{E448364D-1C33-488B-8051-991E23FBE756}"/>
              </a:ext>
            </a:extLst>
          </p:cNvPr>
          <p:cNvSpPr txBox="1"/>
          <p:nvPr/>
        </p:nvSpPr>
        <p:spPr>
          <a:xfrm>
            <a:off x="3311630" y="4034687"/>
            <a:ext cx="991043" cy="369332"/>
          </a:xfrm>
          <a:prstGeom prst="rect">
            <a:avLst/>
          </a:prstGeom>
          <a:noFill/>
        </p:spPr>
        <p:txBody>
          <a:bodyPr wrap="square">
            <a:spAutoFit/>
          </a:bodyPr>
          <a:lstStyle/>
          <a:p>
            <a:r>
              <a:rPr lang="en-US" sz="1800" dirty="0">
                <a:latin typeface="Agency FB" panose="020B0503020202020204" pitchFamily="34" charset="0"/>
              </a:rPr>
              <a:t>Disney+ </a:t>
            </a:r>
            <a:endParaRPr lang="en-US" dirty="0"/>
          </a:p>
        </p:txBody>
      </p:sp>
      <p:sp>
        <p:nvSpPr>
          <p:cNvPr id="23" name="TextBox 22">
            <a:extLst>
              <a:ext uri="{FF2B5EF4-FFF2-40B4-BE49-F238E27FC236}">
                <a16:creationId xmlns:a16="http://schemas.microsoft.com/office/drawing/2014/main" id="{95FDD84E-8A6A-435A-9B78-D9B6EAC30CA1}"/>
              </a:ext>
            </a:extLst>
          </p:cNvPr>
          <p:cNvSpPr txBox="1"/>
          <p:nvPr/>
        </p:nvSpPr>
        <p:spPr>
          <a:xfrm>
            <a:off x="7239001" y="3682574"/>
            <a:ext cx="1268450" cy="369332"/>
          </a:xfrm>
          <a:prstGeom prst="rect">
            <a:avLst/>
          </a:prstGeom>
          <a:noFill/>
        </p:spPr>
        <p:txBody>
          <a:bodyPr wrap="square">
            <a:spAutoFit/>
          </a:bodyPr>
          <a:lstStyle/>
          <a:p>
            <a:r>
              <a:rPr lang="en-US" dirty="0">
                <a:latin typeface="Agency FB" panose="020B0503020202020204" pitchFamily="34" charset="0"/>
              </a:rPr>
              <a:t>Prime Video</a:t>
            </a:r>
            <a:endParaRPr lang="en-US" dirty="0"/>
          </a:p>
        </p:txBody>
      </p:sp>
      <p:sp>
        <p:nvSpPr>
          <p:cNvPr id="24" name="TextBox 23">
            <a:extLst>
              <a:ext uri="{FF2B5EF4-FFF2-40B4-BE49-F238E27FC236}">
                <a16:creationId xmlns:a16="http://schemas.microsoft.com/office/drawing/2014/main" id="{085A9498-077E-4949-9C32-F78D5C22C57E}"/>
              </a:ext>
            </a:extLst>
          </p:cNvPr>
          <p:cNvSpPr txBox="1"/>
          <p:nvPr/>
        </p:nvSpPr>
        <p:spPr>
          <a:xfrm>
            <a:off x="2746265" y="1259033"/>
            <a:ext cx="1268450" cy="369332"/>
          </a:xfrm>
          <a:prstGeom prst="rect">
            <a:avLst/>
          </a:prstGeom>
          <a:noFill/>
        </p:spPr>
        <p:txBody>
          <a:bodyPr wrap="square">
            <a:spAutoFit/>
          </a:bodyPr>
          <a:lstStyle/>
          <a:p>
            <a:r>
              <a:rPr lang="en-US" dirty="0">
                <a:latin typeface="Agency FB" panose="020B0503020202020204" pitchFamily="34" charset="0"/>
              </a:rPr>
              <a:t>HULU</a:t>
            </a:r>
            <a:endParaRPr lang="en-US" dirty="0"/>
          </a:p>
        </p:txBody>
      </p:sp>
      <p:sp>
        <p:nvSpPr>
          <p:cNvPr id="25" name="TextBox 24">
            <a:extLst>
              <a:ext uri="{FF2B5EF4-FFF2-40B4-BE49-F238E27FC236}">
                <a16:creationId xmlns:a16="http://schemas.microsoft.com/office/drawing/2014/main" id="{C2B4DAAA-277A-464F-A67C-F1EFC2E33019}"/>
              </a:ext>
            </a:extLst>
          </p:cNvPr>
          <p:cNvSpPr txBox="1"/>
          <p:nvPr/>
        </p:nvSpPr>
        <p:spPr>
          <a:xfrm>
            <a:off x="6860162" y="980931"/>
            <a:ext cx="1268450" cy="369332"/>
          </a:xfrm>
          <a:prstGeom prst="rect">
            <a:avLst/>
          </a:prstGeom>
          <a:noFill/>
        </p:spPr>
        <p:txBody>
          <a:bodyPr wrap="square">
            <a:spAutoFit/>
          </a:bodyPr>
          <a:lstStyle/>
          <a:p>
            <a:r>
              <a:rPr lang="en-US" dirty="0">
                <a:latin typeface="Agency FB" panose="020B0503020202020204" pitchFamily="34" charset="0"/>
              </a:rPr>
              <a:t>Netflix</a:t>
            </a:r>
            <a:endParaRPr lang="en-US" dirty="0"/>
          </a:p>
        </p:txBody>
      </p:sp>
      <p:sp>
        <p:nvSpPr>
          <p:cNvPr id="16" name="TextBox 15">
            <a:extLst>
              <a:ext uri="{FF2B5EF4-FFF2-40B4-BE49-F238E27FC236}">
                <a16:creationId xmlns:a16="http://schemas.microsoft.com/office/drawing/2014/main" id="{8EBF825E-DEF4-4B46-BC87-F6F989DACB6E}"/>
              </a:ext>
            </a:extLst>
          </p:cNvPr>
          <p:cNvSpPr txBox="1"/>
          <p:nvPr/>
        </p:nvSpPr>
        <p:spPr>
          <a:xfrm>
            <a:off x="130039" y="908050"/>
            <a:ext cx="6095114" cy="369332"/>
          </a:xfrm>
          <a:prstGeom prst="rect">
            <a:avLst/>
          </a:prstGeom>
          <a:noFill/>
        </p:spPr>
        <p:txBody>
          <a:bodyPr wrap="square">
            <a:spAutoFit/>
          </a:bodyPr>
          <a:lstStyle/>
          <a:p>
            <a:pPr marL="12700">
              <a:spcBef>
                <a:spcPts val="855"/>
              </a:spcBef>
            </a:pPr>
            <a:r>
              <a:rPr lang="en-US" b="1" spc="-5" dirty="0">
                <a:solidFill>
                  <a:srgbClr val="002967"/>
                </a:solidFill>
                <a:cs typeface="Segoe UI"/>
              </a:rPr>
              <a:t>Perceptual Mapping between platforms and ratings</a:t>
            </a:r>
          </a:p>
        </p:txBody>
      </p:sp>
    </p:spTree>
    <p:extLst>
      <p:ext uri="{BB962C8B-B14F-4D97-AF65-F5344CB8AC3E}">
        <p14:creationId xmlns:p14="http://schemas.microsoft.com/office/powerpoint/2010/main" val="163162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D34500"/>
                </a:solidFill>
                <a:effectLst/>
                <a:uLnTx/>
                <a:uFillTx/>
                <a:latin typeface="Calibri"/>
                <a:ea typeface="+mn-ea"/>
                <a:cs typeface="Calibri"/>
              </a:rPr>
              <a:t>9</a:t>
            </a:r>
            <a:endParaRPr kumimoji="0" sz="10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a:spLocks noGrp="1"/>
          </p:cNvSpPr>
          <p:nvPr>
            <p:ph type="title"/>
          </p:nvPr>
        </p:nvSpPr>
        <p:spPr>
          <a:xfrm>
            <a:off x="535940" y="203453"/>
            <a:ext cx="11198860"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25" dirty="0"/>
              <a:t> </a:t>
            </a:r>
            <a:r>
              <a:rPr dirty="0"/>
              <a:t>Based</a:t>
            </a:r>
            <a:r>
              <a:rPr spc="5" dirty="0"/>
              <a:t> </a:t>
            </a:r>
            <a:r>
              <a:rPr lang="en-US" spc="-10" dirty="0"/>
              <a:t>learning-HULU original Feature Film (cont.)</a:t>
            </a:r>
            <a:endParaRPr dirty="0"/>
          </a:p>
        </p:txBody>
      </p:sp>
      <p:sp>
        <p:nvSpPr>
          <p:cNvPr id="51" name="TextBox 50">
            <a:extLst>
              <a:ext uri="{FF2B5EF4-FFF2-40B4-BE49-F238E27FC236}">
                <a16:creationId xmlns:a16="http://schemas.microsoft.com/office/drawing/2014/main" id="{5AF24124-91B6-4ABF-B979-F1AC4F0A2D15}"/>
              </a:ext>
            </a:extLst>
          </p:cNvPr>
          <p:cNvSpPr txBox="1"/>
          <p:nvPr/>
        </p:nvSpPr>
        <p:spPr>
          <a:xfrm>
            <a:off x="7086600" y="963699"/>
            <a:ext cx="5013251" cy="5262979"/>
          </a:xfrm>
          <a:prstGeom prst="rect">
            <a:avLst/>
          </a:prstGeom>
          <a:noFill/>
          <a:ln>
            <a:solidFill>
              <a:schemeClr val="bg1">
                <a:lumMod val="65000"/>
              </a:schemeClr>
            </a:solidFill>
          </a:ln>
          <a:effectLst/>
        </p:spPr>
        <p:txBody>
          <a:bodyPr wrap="square" lIns="91440" tIns="45720" rIns="91440" bIns="45720" rtlCol="0" anchor="t">
            <a:spAutoFit/>
          </a:bodyPr>
          <a:lstStyle/>
          <a:p>
            <a:pPr defTabSz="457200">
              <a:defRPr/>
            </a:pPr>
            <a:r>
              <a:rPr lang="en-US" sz="1600" b="1" i="1" dirty="0">
                <a:solidFill>
                  <a:prstClr val="black"/>
                </a:solidFill>
                <a:cs typeface="Arial" panose="020B0604020202020204" pitchFamily="34" charset="0"/>
              </a:rPr>
              <a:t>Based on our results from the Perceptual Mapping and the Regression analysis, my final recommendation is… </a:t>
            </a:r>
          </a:p>
          <a:p>
            <a:pPr defTabSz="457200">
              <a:defRPr/>
            </a:pPr>
            <a:endParaRPr lang="en-US" sz="1600" b="1" i="1" dirty="0">
              <a:solidFill>
                <a:prstClr val="black"/>
              </a:solidFill>
              <a:cs typeface="Arial" panose="020B0604020202020204" pitchFamily="34" charset="0"/>
            </a:endParaRPr>
          </a:p>
          <a:p>
            <a:pPr defTabSz="457200">
              <a:defRPr/>
            </a:pPr>
            <a:r>
              <a:rPr lang="en-US" sz="1600" b="1" i="1" dirty="0">
                <a:solidFill>
                  <a:prstClr val="black"/>
                </a:solidFill>
                <a:cs typeface="Arial" panose="020B0604020202020204" pitchFamily="34" charset="0"/>
              </a:rPr>
              <a:t>Create a Drama, Thriller, Crime movie with a runtime of 170min and rated for 18+. </a:t>
            </a:r>
          </a:p>
          <a:p>
            <a:pPr defTabSz="457200">
              <a:defRPr/>
            </a:pPr>
            <a:endParaRPr lang="en-US" sz="1600" b="1" i="1" dirty="0">
              <a:solidFill>
                <a:prstClr val="black"/>
              </a:solidFill>
              <a:cs typeface="Arial" panose="020B0604020202020204" pitchFamily="34" charset="0"/>
            </a:endParaRPr>
          </a:p>
          <a:p>
            <a:pPr defTabSz="457200">
              <a:buAutoNum type="arabicPeriod"/>
              <a:defRPr/>
            </a:pPr>
            <a:r>
              <a:rPr lang="en-US" sz="1600" b="1" i="1" dirty="0">
                <a:solidFill>
                  <a:prstClr val="black"/>
                </a:solidFill>
                <a:cs typeface="Arial" panose="020B0604020202020204" pitchFamily="34" charset="0"/>
              </a:rPr>
              <a:t>The Perceptual mapping shows that Hulu movies are mostly in the high </a:t>
            </a:r>
            <a:r>
              <a:rPr lang="en-US" sz="1600" b="1" i="1" dirty="0" err="1">
                <a:solidFill>
                  <a:prstClr val="black"/>
                </a:solidFill>
                <a:cs typeface="Arial" panose="020B0604020202020204" pitchFamily="34" charset="0"/>
              </a:rPr>
              <a:t>IMBd</a:t>
            </a:r>
            <a:r>
              <a:rPr lang="en-US" sz="1600" b="1" i="1" dirty="0">
                <a:solidFill>
                  <a:prstClr val="black"/>
                </a:solidFill>
                <a:cs typeface="Arial" panose="020B0604020202020204" pitchFamily="34" charset="0"/>
              </a:rPr>
              <a:t> rating and high Rotten Tomatoes rating</a:t>
            </a:r>
          </a:p>
          <a:p>
            <a:pPr defTabSz="457200">
              <a:buAutoNum type="arabicPeriod"/>
              <a:defRPr/>
            </a:pPr>
            <a:endParaRPr lang="en-US" sz="1600" b="1" i="1" dirty="0">
              <a:solidFill>
                <a:prstClr val="black"/>
              </a:solidFill>
              <a:cs typeface="Arial" panose="020B0604020202020204" pitchFamily="34" charset="0"/>
            </a:endParaRPr>
          </a:p>
          <a:p>
            <a:pPr defTabSz="457200">
              <a:buAutoNum type="arabicPeriod"/>
              <a:defRPr/>
            </a:pPr>
            <a:r>
              <a:rPr lang="en-US" sz="1600" b="1" i="1" dirty="0">
                <a:solidFill>
                  <a:prstClr val="black"/>
                </a:solidFill>
                <a:cs typeface="Arial" panose="020B0604020202020204" pitchFamily="34" charset="0"/>
              </a:rPr>
              <a:t>The linear regression model shows that the movie attributes on the right combine showed a significant R square which demonstrated that  an movie created with these attributes can be predicted to have a 88% Rotten Tomatoes rating and/or an IMDb rating of 7.8.</a:t>
            </a:r>
          </a:p>
          <a:p>
            <a:pPr defTabSz="457200">
              <a:buAutoNum type="arabicPeriod"/>
              <a:defRPr/>
            </a:pPr>
            <a:endParaRPr lang="en-US" sz="1600" b="1" i="1" dirty="0">
              <a:solidFill>
                <a:prstClr val="black"/>
              </a:solidFill>
              <a:cs typeface="Arial" panose="020B0604020202020204" pitchFamily="34" charset="0"/>
            </a:endParaRPr>
          </a:p>
          <a:p>
            <a:pPr defTabSz="457200">
              <a:buAutoNum type="arabicPeriod"/>
              <a:defRPr/>
            </a:pPr>
            <a:r>
              <a:rPr lang="en-US" sz="1600" b="1" i="1" dirty="0">
                <a:solidFill>
                  <a:prstClr val="black"/>
                </a:solidFill>
                <a:cs typeface="Arial" panose="020B0604020202020204" pitchFamily="34" charset="0"/>
              </a:rPr>
              <a:t>The logistic regression model shows that dependent on which rating Hulu cares about more (IMDb vs Rotten Tomatoes), the movie criteria will change a bit. For example. Genre matters in Rotten tomatoes then in IMDb ratings per the logistic regression.</a:t>
            </a:r>
          </a:p>
        </p:txBody>
      </p:sp>
      <p:pic>
        <p:nvPicPr>
          <p:cNvPr id="9" name="Picture 8">
            <a:extLst>
              <a:ext uri="{FF2B5EF4-FFF2-40B4-BE49-F238E27FC236}">
                <a16:creationId xmlns:a16="http://schemas.microsoft.com/office/drawing/2014/main" id="{DE9F6B5D-AD97-422D-B679-EB4E89A331CD}"/>
              </a:ext>
            </a:extLst>
          </p:cNvPr>
          <p:cNvPicPr>
            <a:picLocks noChangeAspect="1"/>
          </p:cNvPicPr>
          <p:nvPr/>
        </p:nvPicPr>
        <p:blipFill>
          <a:blip r:embed="rId2"/>
          <a:stretch>
            <a:fillRect/>
          </a:stretch>
        </p:blipFill>
        <p:spPr>
          <a:xfrm>
            <a:off x="152401" y="990600"/>
            <a:ext cx="4131128" cy="2514600"/>
          </a:xfrm>
          <a:prstGeom prst="rect">
            <a:avLst/>
          </a:prstGeom>
        </p:spPr>
      </p:pic>
      <p:sp>
        <p:nvSpPr>
          <p:cNvPr id="52" name="TextBox 51">
            <a:extLst>
              <a:ext uri="{FF2B5EF4-FFF2-40B4-BE49-F238E27FC236}">
                <a16:creationId xmlns:a16="http://schemas.microsoft.com/office/drawing/2014/main" id="{4FFD683B-3116-42DB-82D5-D9E7092BFF2D}"/>
              </a:ext>
            </a:extLst>
          </p:cNvPr>
          <p:cNvSpPr txBox="1"/>
          <p:nvPr/>
        </p:nvSpPr>
        <p:spPr>
          <a:xfrm>
            <a:off x="4347306" y="1066800"/>
            <a:ext cx="2660324" cy="646331"/>
          </a:xfrm>
          <a:prstGeom prst="rect">
            <a:avLst/>
          </a:prstGeom>
          <a:noFill/>
        </p:spPr>
        <p:txBody>
          <a:bodyPr wrap="square">
            <a:spAutoFit/>
          </a:bodyPr>
          <a:lstStyle/>
          <a:p>
            <a:r>
              <a:rPr lang="en-US" sz="1800" dirty="0">
                <a:latin typeface="Agency FB" panose="020B0503020202020204" pitchFamily="34" charset="0"/>
              </a:rPr>
              <a:t>Linear Regression with the IMDb Ratings</a:t>
            </a:r>
          </a:p>
        </p:txBody>
      </p:sp>
      <p:sp>
        <p:nvSpPr>
          <p:cNvPr id="57" name="Rectangle 56">
            <a:extLst>
              <a:ext uri="{FF2B5EF4-FFF2-40B4-BE49-F238E27FC236}">
                <a16:creationId xmlns:a16="http://schemas.microsoft.com/office/drawing/2014/main" id="{D9480811-1D10-466B-A9E7-34098A25E5F5}"/>
              </a:ext>
            </a:extLst>
          </p:cNvPr>
          <p:cNvSpPr/>
          <p:nvPr/>
        </p:nvSpPr>
        <p:spPr>
          <a:xfrm>
            <a:off x="1681854" y="3082444"/>
            <a:ext cx="5327379" cy="3165956"/>
          </a:xfrm>
          <a:prstGeom prst="rect">
            <a:avLst/>
          </a:prstGeom>
          <a:noFill/>
          <a:ln w="28575"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aford"/>
              <a:ea typeface="+mn-ea"/>
              <a:cs typeface="+mn-cs"/>
            </a:endParaRPr>
          </a:p>
        </p:txBody>
      </p:sp>
      <p:pic>
        <p:nvPicPr>
          <p:cNvPr id="58" name="Picture 9">
            <a:extLst>
              <a:ext uri="{FF2B5EF4-FFF2-40B4-BE49-F238E27FC236}">
                <a16:creationId xmlns:a16="http://schemas.microsoft.com/office/drawing/2014/main" id="{72E0F877-5062-4904-9B8D-299506E6B7DA}"/>
              </a:ext>
            </a:extLst>
          </p:cNvPr>
          <p:cNvPicPr>
            <a:picLocks noChangeAspect="1"/>
          </p:cNvPicPr>
          <p:nvPr/>
        </p:nvPicPr>
        <p:blipFill>
          <a:blip r:embed="rId3"/>
          <a:stretch>
            <a:fillRect/>
          </a:stretch>
        </p:blipFill>
        <p:spPr>
          <a:xfrm>
            <a:off x="1790521" y="3119211"/>
            <a:ext cx="3894543" cy="3197239"/>
          </a:xfrm>
          <a:prstGeom prst="rect">
            <a:avLst/>
          </a:prstGeom>
        </p:spPr>
      </p:pic>
      <p:pic>
        <p:nvPicPr>
          <p:cNvPr id="59" name="Picture 2" descr="A picture containing text, clock, gauge&#10;&#10;Description automatically generated">
            <a:extLst>
              <a:ext uri="{FF2B5EF4-FFF2-40B4-BE49-F238E27FC236}">
                <a16:creationId xmlns:a16="http://schemas.microsoft.com/office/drawing/2014/main" id="{3A3EE840-8159-486C-BE7C-B920ABA5545C}"/>
              </a:ext>
            </a:extLst>
          </p:cNvPr>
          <p:cNvPicPr>
            <a:picLocks noChangeAspect="1"/>
          </p:cNvPicPr>
          <p:nvPr/>
        </p:nvPicPr>
        <p:blipFill>
          <a:blip r:embed="rId4"/>
          <a:stretch>
            <a:fillRect/>
          </a:stretch>
        </p:blipFill>
        <p:spPr>
          <a:xfrm>
            <a:off x="5654590" y="4986749"/>
            <a:ext cx="1263002" cy="648952"/>
          </a:xfrm>
          <a:prstGeom prst="rect">
            <a:avLst/>
          </a:prstGeom>
          <a:ln w="28575">
            <a:solidFill>
              <a:srgbClr val="FFFF00"/>
            </a:solidFill>
          </a:ln>
        </p:spPr>
      </p:pic>
      <p:pic>
        <p:nvPicPr>
          <p:cNvPr id="60" name="Picture 10" descr="A picture containing graphical user interface&#10;&#10;Description automatically generated">
            <a:extLst>
              <a:ext uri="{FF2B5EF4-FFF2-40B4-BE49-F238E27FC236}">
                <a16:creationId xmlns:a16="http://schemas.microsoft.com/office/drawing/2014/main" id="{D45369AC-6225-4189-AF58-58F2565F1E0E}"/>
              </a:ext>
            </a:extLst>
          </p:cNvPr>
          <p:cNvPicPr>
            <a:picLocks noChangeAspect="1"/>
          </p:cNvPicPr>
          <p:nvPr/>
        </p:nvPicPr>
        <p:blipFill>
          <a:blip r:embed="rId5"/>
          <a:stretch>
            <a:fillRect/>
          </a:stretch>
        </p:blipFill>
        <p:spPr>
          <a:xfrm>
            <a:off x="4264430" y="3738789"/>
            <a:ext cx="2743200" cy="246490"/>
          </a:xfrm>
          <a:prstGeom prst="rect">
            <a:avLst/>
          </a:prstGeom>
          <a:ln w="28575">
            <a:solidFill>
              <a:srgbClr val="FFFF00"/>
            </a:solidFill>
          </a:ln>
        </p:spPr>
      </p:pic>
      <p:sp>
        <p:nvSpPr>
          <p:cNvPr id="61" name="TextBox 60">
            <a:extLst>
              <a:ext uri="{FF2B5EF4-FFF2-40B4-BE49-F238E27FC236}">
                <a16:creationId xmlns:a16="http://schemas.microsoft.com/office/drawing/2014/main" id="{A589DC17-C0A2-478E-8F86-83E3D3D527AE}"/>
              </a:ext>
            </a:extLst>
          </p:cNvPr>
          <p:cNvSpPr txBox="1"/>
          <p:nvPr/>
        </p:nvSpPr>
        <p:spPr>
          <a:xfrm>
            <a:off x="76200" y="4434210"/>
            <a:ext cx="1528287" cy="1200329"/>
          </a:xfrm>
          <a:prstGeom prst="rect">
            <a:avLst/>
          </a:prstGeom>
          <a:noFill/>
        </p:spPr>
        <p:txBody>
          <a:bodyPr wrap="square">
            <a:spAutoFit/>
          </a:bodyPr>
          <a:lstStyle/>
          <a:p>
            <a:r>
              <a:rPr lang="en-US" sz="1800" dirty="0">
                <a:latin typeface="Agency FB" panose="020B0503020202020204" pitchFamily="34" charset="0"/>
              </a:rPr>
              <a:t>Logistic Regression</a:t>
            </a:r>
            <a:r>
              <a:rPr lang="en-US" dirty="0">
                <a:latin typeface="Agency FB" panose="020B0503020202020204" pitchFamily="34" charset="0"/>
              </a:rPr>
              <a:t> on Rotten Tomatoes Ratings</a:t>
            </a:r>
            <a:endParaRPr lang="en-US" sz="1800" dirty="0">
              <a:latin typeface="Agency FB" panose="020B0503020202020204" pitchFamily="34" charset="0"/>
            </a:endParaRPr>
          </a:p>
        </p:txBody>
      </p:sp>
    </p:spTree>
    <p:extLst>
      <p:ext uri="{BB962C8B-B14F-4D97-AF65-F5344CB8AC3E}">
        <p14:creationId xmlns:p14="http://schemas.microsoft.com/office/powerpoint/2010/main" val="253209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03532" y="6420103"/>
            <a:ext cx="153670"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D34500"/>
                </a:solidFill>
                <a:latin typeface="Calibri"/>
                <a:cs typeface="Calibri"/>
              </a:rPr>
              <a:t>10</a:t>
            </a:r>
            <a:endParaRPr sz="1000">
              <a:latin typeface="Calibri"/>
              <a:cs typeface="Calibri"/>
            </a:endParaRPr>
          </a:p>
        </p:txBody>
      </p:sp>
      <p:sp>
        <p:nvSpPr>
          <p:cNvPr id="3" name="object 3"/>
          <p:cNvSpPr txBox="1">
            <a:spLocks noGrp="1"/>
          </p:cNvSpPr>
          <p:nvPr>
            <p:ph type="title"/>
          </p:nvPr>
        </p:nvSpPr>
        <p:spPr>
          <a:xfrm>
            <a:off x="535940" y="203453"/>
            <a:ext cx="10397490" cy="574040"/>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45" dirty="0"/>
              <a:t> </a:t>
            </a:r>
            <a:r>
              <a:rPr dirty="0"/>
              <a:t>Based</a:t>
            </a:r>
            <a:r>
              <a:rPr spc="-15" dirty="0"/>
              <a:t> </a:t>
            </a:r>
            <a:r>
              <a:rPr dirty="0"/>
              <a:t>learning-</a:t>
            </a:r>
            <a:r>
              <a:rPr lang="en-US" dirty="0"/>
              <a:t>PREDICTING SONG POPULARTIY</a:t>
            </a:r>
            <a:endParaRPr spc="-150" dirty="0"/>
          </a:p>
        </p:txBody>
      </p:sp>
      <p:sp>
        <p:nvSpPr>
          <p:cNvPr id="6" name="object 6"/>
          <p:cNvSpPr txBox="1"/>
          <p:nvPr/>
        </p:nvSpPr>
        <p:spPr>
          <a:xfrm>
            <a:off x="94424" y="991307"/>
            <a:ext cx="12067450" cy="1434367"/>
          </a:xfrm>
          <a:prstGeom prst="rect">
            <a:avLst/>
          </a:prstGeom>
        </p:spPr>
        <p:txBody>
          <a:bodyPr vert="horz" wrap="square" lIns="0" tIns="13335" rIns="0" bIns="0" rtlCol="0">
            <a:spAutoFit/>
          </a:bodyPr>
          <a:lstStyle/>
          <a:p>
            <a:pPr marL="12065" marR="15240">
              <a:lnSpc>
                <a:spcPct val="100000"/>
              </a:lnSpc>
              <a:spcBef>
                <a:spcPts val="105"/>
              </a:spcBef>
              <a:tabLst>
                <a:tab pos="299085" algn="l"/>
                <a:tab pos="299720" algn="l"/>
              </a:tabLst>
            </a:pPr>
            <a:r>
              <a:rPr spc="-5" dirty="0">
                <a:latin typeface="Calibri"/>
                <a:cs typeface="Calibri"/>
              </a:rPr>
              <a:t>This </a:t>
            </a:r>
            <a:r>
              <a:rPr spc="-10" dirty="0">
                <a:latin typeface="Calibri"/>
                <a:cs typeface="Calibri"/>
              </a:rPr>
              <a:t>project </a:t>
            </a:r>
            <a:r>
              <a:rPr lang="en-US" spc="-10" dirty="0">
                <a:latin typeface="Calibri"/>
                <a:cs typeface="Calibri"/>
              </a:rPr>
              <a:t>takes a look at the evolution of songs over the years and the ever-changing attributes associated to them </a:t>
            </a:r>
          </a:p>
          <a:p>
            <a:pPr marL="12065" marR="15240">
              <a:lnSpc>
                <a:spcPct val="100000"/>
              </a:lnSpc>
              <a:spcBef>
                <a:spcPts val="105"/>
              </a:spcBef>
              <a:tabLst>
                <a:tab pos="299085" algn="l"/>
                <a:tab pos="299720" algn="l"/>
              </a:tabLst>
            </a:pPr>
            <a:r>
              <a:rPr lang="en-US" spc="-10" dirty="0">
                <a:latin typeface="Calibri"/>
                <a:cs typeface="Calibri"/>
              </a:rPr>
              <a:t> </a:t>
            </a:r>
            <a:endParaRPr dirty="0">
              <a:latin typeface="Calibri"/>
              <a:cs typeface="Calibri"/>
            </a:endParaRPr>
          </a:p>
          <a:p>
            <a:pPr marL="12065" marR="5080">
              <a:lnSpc>
                <a:spcPct val="100000"/>
              </a:lnSpc>
              <a:tabLst>
                <a:tab pos="299085" algn="l"/>
                <a:tab pos="299720" algn="l"/>
              </a:tabLst>
            </a:pPr>
            <a:r>
              <a:rPr dirty="0">
                <a:latin typeface="Calibri"/>
                <a:cs typeface="Calibri"/>
              </a:rPr>
              <a:t>In </a:t>
            </a:r>
            <a:r>
              <a:rPr spc="-5" dirty="0">
                <a:latin typeface="Calibri"/>
                <a:cs typeface="Calibri"/>
              </a:rPr>
              <a:t>this </a:t>
            </a:r>
            <a:r>
              <a:rPr spc="-15" dirty="0">
                <a:latin typeface="Calibri"/>
                <a:cs typeface="Calibri"/>
              </a:rPr>
              <a:t>effort, </a:t>
            </a:r>
            <a:r>
              <a:rPr dirty="0">
                <a:latin typeface="Calibri"/>
                <a:cs typeface="Calibri"/>
              </a:rPr>
              <a:t>the goal </a:t>
            </a:r>
            <a:r>
              <a:rPr spc="-10" dirty="0">
                <a:latin typeface="Calibri"/>
                <a:cs typeface="Calibri"/>
              </a:rPr>
              <a:t>was </a:t>
            </a:r>
            <a:r>
              <a:rPr spc="-15" dirty="0">
                <a:latin typeface="Calibri"/>
                <a:cs typeface="Calibri"/>
              </a:rPr>
              <a:t>to </a:t>
            </a:r>
            <a:r>
              <a:rPr spc="-10" dirty="0">
                <a:latin typeface="Calibri"/>
                <a:cs typeface="Calibri"/>
              </a:rPr>
              <a:t> </a:t>
            </a:r>
            <a:r>
              <a:rPr lang="en-US" spc="-10" dirty="0">
                <a:latin typeface="Calibri"/>
                <a:cs typeface="Calibri"/>
              </a:rPr>
              <a:t>allow for artists to be able to accurately predict the popularity of a song through an analysis of the song attributes</a:t>
            </a:r>
            <a:r>
              <a:rPr spc="-15" dirty="0">
                <a:latin typeface="Calibri"/>
                <a:cs typeface="Calibri"/>
              </a:rPr>
              <a:t>.</a:t>
            </a:r>
            <a:endParaRPr dirty="0">
              <a:latin typeface="Calibri"/>
              <a:cs typeface="Calibri"/>
            </a:endParaRPr>
          </a:p>
          <a:p>
            <a:pPr>
              <a:lnSpc>
                <a:spcPct val="100000"/>
              </a:lnSpc>
              <a:spcBef>
                <a:spcPts val="20"/>
              </a:spcBef>
              <a:buFont typeface="Arial"/>
              <a:buChar char="•"/>
            </a:pPr>
            <a:endParaRPr sz="1950" dirty="0">
              <a:latin typeface="Calibri"/>
              <a:cs typeface="Calibri"/>
            </a:endParaRPr>
          </a:p>
        </p:txBody>
      </p:sp>
      <p:pic>
        <p:nvPicPr>
          <p:cNvPr id="37" name="Picture 36">
            <a:extLst>
              <a:ext uri="{FF2B5EF4-FFF2-40B4-BE49-F238E27FC236}">
                <a16:creationId xmlns:a16="http://schemas.microsoft.com/office/drawing/2014/main" id="{93F82D22-2DEC-4DA4-B00A-2CF6DB337207}"/>
              </a:ext>
            </a:extLst>
          </p:cNvPr>
          <p:cNvPicPr/>
          <p:nvPr/>
        </p:nvPicPr>
        <p:blipFill>
          <a:blip r:embed="rId2"/>
          <a:stretch>
            <a:fillRect/>
          </a:stretch>
        </p:blipFill>
        <p:spPr>
          <a:xfrm>
            <a:off x="4114800" y="3796567"/>
            <a:ext cx="4182976" cy="2340033"/>
          </a:xfrm>
          <a:prstGeom prst="rect">
            <a:avLst/>
          </a:prstGeom>
          <a:ln>
            <a:solidFill>
              <a:schemeClr val="bg1">
                <a:lumMod val="75000"/>
              </a:schemeClr>
            </a:solidFill>
          </a:ln>
          <a:effectLst>
            <a:outerShdw blurRad="50800" dist="38100" dir="8100000" algn="tr" rotWithShape="0">
              <a:prstClr val="black">
                <a:alpha val="40000"/>
              </a:prstClr>
            </a:outerShdw>
          </a:effectLst>
        </p:spPr>
      </p:pic>
      <p:pic>
        <p:nvPicPr>
          <p:cNvPr id="38" name="Picture 37">
            <a:extLst>
              <a:ext uri="{FF2B5EF4-FFF2-40B4-BE49-F238E27FC236}">
                <a16:creationId xmlns:a16="http://schemas.microsoft.com/office/drawing/2014/main" id="{5A29BE78-0931-4A6C-A135-7D57C8069C8F}"/>
              </a:ext>
            </a:extLst>
          </p:cNvPr>
          <p:cNvPicPr/>
          <p:nvPr/>
        </p:nvPicPr>
        <p:blipFill>
          <a:blip r:embed="rId3"/>
          <a:stretch>
            <a:fillRect/>
          </a:stretch>
        </p:blipFill>
        <p:spPr>
          <a:xfrm>
            <a:off x="94424" y="2362200"/>
            <a:ext cx="4266016" cy="2340033"/>
          </a:xfrm>
          <a:prstGeom prst="rect">
            <a:avLst/>
          </a:prstGeom>
          <a:ln>
            <a:solidFill>
              <a:schemeClr val="bg1">
                <a:lumMod val="75000"/>
              </a:schemeClr>
            </a:solidFill>
          </a:ln>
          <a:effectLst>
            <a:outerShdw blurRad="50800" dist="38100" dir="8100000" algn="tr" rotWithShape="0">
              <a:prstClr val="black">
                <a:alpha val="40000"/>
              </a:prstClr>
            </a:outerShdw>
          </a:effectLst>
        </p:spPr>
      </p:pic>
      <p:sp>
        <p:nvSpPr>
          <p:cNvPr id="40" name="TextBox 39">
            <a:extLst>
              <a:ext uri="{FF2B5EF4-FFF2-40B4-BE49-F238E27FC236}">
                <a16:creationId xmlns:a16="http://schemas.microsoft.com/office/drawing/2014/main" id="{D007C607-EFA6-4FFC-913B-D8AD8A8202FB}"/>
              </a:ext>
            </a:extLst>
          </p:cNvPr>
          <p:cNvSpPr txBox="1"/>
          <p:nvPr/>
        </p:nvSpPr>
        <p:spPr>
          <a:xfrm>
            <a:off x="8254932" y="1981200"/>
            <a:ext cx="3733800" cy="2585323"/>
          </a:xfrm>
          <a:prstGeom prst="rect">
            <a:avLst/>
          </a:prstGeom>
          <a:noFill/>
          <a:ln>
            <a:solidFill>
              <a:schemeClr val="bg1">
                <a:lumMod val="65000"/>
              </a:schemeClr>
            </a:solidFill>
          </a:ln>
          <a:effectLst>
            <a:outerShdw blurRad="63500" sx="102000" sy="102000" algn="ctr" rotWithShape="0">
              <a:prstClr val="black">
                <a:alpha val="40000"/>
              </a:prstClr>
            </a:outerShdw>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dirty="0">
                <a:solidFill>
                  <a:prstClr val="black"/>
                </a:solidFill>
                <a:cs typeface="Arial" panose="020B0604020202020204" pitchFamily="34" charset="0"/>
              </a:rPr>
              <a:t>Observation</a:t>
            </a:r>
            <a:r>
              <a:rPr lang="en-US" sz="1800" b="1" i="1" dirty="0">
                <a:solidFill>
                  <a:prstClr val="black"/>
                </a:solidFill>
                <a:cs typeface="Arial" panose="020B0604020202020204" pitchFamily="34" charset="0"/>
              </a:rPr>
              <a:t>: The average song popularity was steadily increasing between the 1970s -1990s before plateauing between the 1990 and 2000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i="1"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dirty="0">
                <a:solidFill>
                  <a:prstClr val="black"/>
                </a:solidFill>
                <a:cs typeface="Arial" panose="020B0604020202020204" pitchFamily="34" charset="0"/>
              </a:rPr>
              <a:t>Since then, it has been on the rise, increasing to 50.54% in the 2010s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1"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61958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03532" y="6420103"/>
            <a:ext cx="153670"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D34500"/>
                </a:solidFill>
                <a:latin typeface="Calibri"/>
                <a:cs typeface="Calibri"/>
              </a:rPr>
              <a:t>10</a:t>
            </a:r>
            <a:endParaRPr sz="1000">
              <a:latin typeface="Calibri"/>
              <a:cs typeface="Calibri"/>
            </a:endParaRPr>
          </a:p>
        </p:txBody>
      </p:sp>
      <p:sp>
        <p:nvSpPr>
          <p:cNvPr id="3" name="object 3"/>
          <p:cNvSpPr txBox="1">
            <a:spLocks noGrp="1"/>
          </p:cNvSpPr>
          <p:nvPr>
            <p:ph type="title"/>
          </p:nvPr>
        </p:nvSpPr>
        <p:spPr>
          <a:xfrm>
            <a:off x="535940" y="203453"/>
            <a:ext cx="10397490" cy="574040"/>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45" dirty="0"/>
              <a:t> </a:t>
            </a:r>
            <a:r>
              <a:rPr dirty="0"/>
              <a:t>Based</a:t>
            </a:r>
            <a:r>
              <a:rPr spc="-15" dirty="0"/>
              <a:t> </a:t>
            </a:r>
            <a:r>
              <a:rPr dirty="0"/>
              <a:t>learning-</a:t>
            </a:r>
            <a:r>
              <a:rPr lang="en-US" dirty="0"/>
              <a:t>PREDICTING SONG POPULARTIY</a:t>
            </a:r>
            <a:endParaRPr spc="-150" dirty="0"/>
          </a:p>
        </p:txBody>
      </p:sp>
      <p:sp>
        <p:nvSpPr>
          <p:cNvPr id="40" name="TextBox 39">
            <a:extLst>
              <a:ext uri="{FF2B5EF4-FFF2-40B4-BE49-F238E27FC236}">
                <a16:creationId xmlns:a16="http://schemas.microsoft.com/office/drawing/2014/main" id="{D007C607-EFA6-4FFC-913B-D8AD8A8202FB}"/>
              </a:ext>
            </a:extLst>
          </p:cNvPr>
          <p:cNvSpPr txBox="1"/>
          <p:nvPr/>
        </p:nvSpPr>
        <p:spPr>
          <a:xfrm>
            <a:off x="7769732" y="1086683"/>
            <a:ext cx="3733800" cy="4247317"/>
          </a:xfrm>
          <a:prstGeom prst="rect">
            <a:avLst/>
          </a:prstGeom>
          <a:noFill/>
          <a:ln>
            <a:solidFill>
              <a:schemeClr val="bg1">
                <a:lumMod val="65000"/>
              </a:schemeClr>
            </a:solidFill>
          </a:ln>
          <a:effectLst>
            <a:outerShdw blurRad="63500" sx="102000" sy="102000" algn="ctr" rotWithShape="0">
              <a:prstClr val="black">
                <a:alpha val="40000"/>
              </a:prstClr>
            </a:outerShdw>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dirty="0">
                <a:solidFill>
                  <a:prstClr val="black"/>
                </a:solidFill>
                <a:cs typeface="Arial" panose="020B0604020202020204" pitchFamily="34" charset="0"/>
              </a:rPr>
              <a:t>Observation</a:t>
            </a:r>
            <a:r>
              <a:rPr lang="en-US" sz="1800" b="1" i="1" dirty="0">
                <a:solidFill>
                  <a:prstClr val="black"/>
                </a:solidFill>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dirty="0" err="1">
                <a:solidFill>
                  <a:prstClr val="black"/>
                </a:solidFill>
                <a:cs typeface="Arial" panose="020B0604020202020204" pitchFamily="34" charset="0"/>
              </a:rPr>
              <a:t>Acousticness</a:t>
            </a:r>
            <a:r>
              <a:rPr lang="en-US" sz="1800" b="1" i="1" dirty="0">
                <a:solidFill>
                  <a:prstClr val="black"/>
                </a:solidFill>
                <a:cs typeface="Arial" panose="020B0604020202020204" pitchFamily="34" charset="0"/>
              </a:rPr>
              <a:t> is the one attribute that has been on the decline throughout the decades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dirty="0">
                <a:solidFill>
                  <a:prstClr val="black"/>
                </a:solidFill>
                <a:cs typeface="Arial" panose="020B0604020202020204" pitchFamily="34" charset="0"/>
              </a:rPr>
              <a:t>This is likely the result of electronic instruments becoming more prominent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i="1"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dirty="0" err="1">
                <a:solidFill>
                  <a:prstClr val="black"/>
                </a:solidFill>
                <a:cs typeface="Arial" panose="020B0604020202020204" pitchFamily="34" charset="0"/>
              </a:rPr>
              <a:t>Instrumentalness</a:t>
            </a:r>
            <a:r>
              <a:rPr lang="en-US" sz="1800" b="1" i="1" dirty="0">
                <a:solidFill>
                  <a:prstClr val="black"/>
                </a:solidFill>
                <a:cs typeface="Arial" panose="020B0604020202020204" pitchFamily="34" charset="0"/>
              </a:rPr>
              <a:t>, Liveness, and </a:t>
            </a:r>
            <a:r>
              <a:rPr lang="en-US" sz="1800" b="1" i="1" dirty="0" err="1">
                <a:solidFill>
                  <a:prstClr val="black"/>
                </a:solidFill>
                <a:cs typeface="Arial" panose="020B0604020202020204" pitchFamily="34" charset="0"/>
              </a:rPr>
              <a:t>Speechiness</a:t>
            </a:r>
            <a:r>
              <a:rPr lang="en-US" sz="1800" b="1" i="1" dirty="0">
                <a:solidFill>
                  <a:prstClr val="black"/>
                </a:solidFill>
                <a:cs typeface="Arial" panose="020B0604020202020204" pitchFamily="34" charset="0"/>
              </a:rPr>
              <a:t> all increased over time before declining in the 2010s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i="1"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dirty="0">
                <a:solidFill>
                  <a:prstClr val="black"/>
                </a:solidFill>
                <a:cs typeface="Arial" panose="020B0604020202020204" pitchFamily="34" charset="0"/>
              </a:rPr>
              <a:t>Energy and Loudness have been heavily increasing over the years.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1" strike="noStrike" kern="1200" cap="none" spc="0" normalizeH="0" baseline="0" noProof="0" dirty="0">
              <a:ln>
                <a:noFill/>
              </a:ln>
              <a:solidFill>
                <a:prstClr val="black"/>
              </a:solidFill>
              <a:effectLst/>
              <a:uLnTx/>
              <a:uFillTx/>
              <a:ea typeface="+mn-ea"/>
              <a:cs typeface="Arial" panose="020B0604020202020204" pitchFamily="34" charset="0"/>
            </a:endParaRPr>
          </a:p>
        </p:txBody>
      </p:sp>
      <p:pic>
        <p:nvPicPr>
          <p:cNvPr id="8" name="Picture 7">
            <a:extLst>
              <a:ext uri="{FF2B5EF4-FFF2-40B4-BE49-F238E27FC236}">
                <a16:creationId xmlns:a16="http://schemas.microsoft.com/office/drawing/2014/main" id="{A3E478AA-CF52-449A-A3FC-8364946D5D69}"/>
              </a:ext>
            </a:extLst>
          </p:cNvPr>
          <p:cNvPicPr/>
          <p:nvPr/>
        </p:nvPicPr>
        <p:blipFill>
          <a:blip r:embed="rId2"/>
          <a:stretch>
            <a:fillRect/>
          </a:stretch>
        </p:blipFill>
        <p:spPr>
          <a:xfrm>
            <a:off x="197952" y="1077598"/>
            <a:ext cx="6964848" cy="4256402"/>
          </a:xfrm>
          <a:prstGeom prst="rect">
            <a:avLst/>
          </a:prstGeom>
        </p:spPr>
      </p:pic>
    </p:spTree>
    <p:extLst>
      <p:ext uri="{BB962C8B-B14F-4D97-AF65-F5344CB8AC3E}">
        <p14:creationId xmlns:p14="http://schemas.microsoft.com/office/powerpoint/2010/main" val="484084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03532" y="6420103"/>
            <a:ext cx="153670"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D34500"/>
                </a:solidFill>
                <a:latin typeface="Calibri"/>
                <a:cs typeface="Calibri"/>
              </a:rPr>
              <a:t>10</a:t>
            </a:r>
            <a:endParaRPr sz="1000">
              <a:latin typeface="Calibri"/>
              <a:cs typeface="Calibri"/>
            </a:endParaRPr>
          </a:p>
        </p:txBody>
      </p:sp>
      <p:sp>
        <p:nvSpPr>
          <p:cNvPr id="3" name="object 3"/>
          <p:cNvSpPr txBox="1">
            <a:spLocks noGrp="1"/>
          </p:cNvSpPr>
          <p:nvPr>
            <p:ph type="title"/>
          </p:nvPr>
        </p:nvSpPr>
        <p:spPr>
          <a:xfrm>
            <a:off x="535940" y="203453"/>
            <a:ext cx="10397490" cy="574040"/>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45" dirty="0"/>
              <a:t> </a:t>
            </a:r>
            <a:r>
              <a:rPr dirty="0"/>
              <a:t>Based</a:t>
            </a:r>
            <a:r>
              <a:rPr spc="-15" dirty="0"/>
              <a:t> </a:t>
            </a:r>
            <a:r>
              <a:rPr dirty="0"/>
              <a:t>learning-</a:t>
            </a:r>
            <a:r>
              <a:rPr lang="en-US" dirty="0"/>
              <a:t>PREDICTING SONG POPULARTIY</a:t>
            </a:r>
            <a:endParaRPr spc="-150" dirty="0"/>
          </a:p>
        </p:txBody>
      </p:sp>
      <p:pic>
        <p:nvPicPr>
          <p:cNvPr id="7" name="Picture 6">
            <a:extLst>
              <a:ext uri="{FF2B5EF4-FFF2-40B4-BE49-F238E27FC236}">
                <a16:creationId xmlns:a16="http://schemas.microsoft.com/office/drawing/2014/main" id="{8CCEA3D8-CB8C-4F2F-8A1C-A2066946A5AE}"/>
              </a:ext>
            </a:extLst>
          </p:cNvPr>
          <p:cNvPicPr/>
          <p:nvPr/>
        </p:nvPicPr>
        <p:blipFill>
          <a:blip r:embed="rId2"/>
          <a:stretch>
            <a:fillRect/>
          </a:stretch>
        </p:blipFill>
        <p:spPr>
          <a:xfrm>
            <a:off x="152400" y="1046988"/>
            <a:ext cx="2667000" cy="1924812"/>
          </a:xfrm>
          <a:prstGeom prst="rect">
            <a:avLst/>
          </a:prstGeom>
        </p:spPr>
      </p:pic>
      <p:pic>
        <p:nvPicPr>
          <p:cNvPr id="8" name="Picture 7">
            <a:extLst>
              <a:ext uri="{FF2B5EF4-FFF2-40B4-BE49-F238E27FC236}">
                <a16:creationId xmlns:a16="http://schemas.microsoft.com/office/drawing/2014/main" id="{ADF83C33-67C9-47AC-B46D-FCF0EFD5ED6E}"/>
              </a:ext>
            </a:extLst>
          </p:cNvPr>
          <p:cNvPicPr/>
          <p:nvPr/>
        </p:nvPicPr>
        <p:blipFill>
          <a:blip r:embed="rId3"/>
          <a:stretch>
            <a:fillRect/>
          </a:stretch>
        </p:blipFill>
        <p:spPr>
          <a:xfrm>
            <a:off x="88098" y="3063207"/>
            <a:ext cx="2819400" cy="1725813"/>
          </a:xfrm>
          <a:prstGeom prst="rect">
            <a:avLst/>
          </a:prstGeom>
        </p:spPr>
      </p:pic>
      <p:pic>
        <p:nvPicPr>
          <p:cNvPr id="9" name="Picture 8">
            <a:extLst>
              <a:ext uri="{FF2B5EF4-FFF2-40B4-BE49-F238E27FC236}">
                <a16:creationId xmlns:a16="http://schemas.microsoft.com/office/drawing/2014/main" id="{8FC633A3-353E-4F09-8D90-398FAE01AD0F}"/>
              </a:ext>
            </a:extLst>
          </p:cNvPr>
          <p:cNvPicPr/>
          <p:nvPr/>
        </p:nvPicPr>
        <p:blipFill>
          <a:blip r:embed="rId4"/>
          <a:stretch>
            <a:fillRect/>
          </a:stretch>
        </p:blipFill>
        <p:spPr>
          <a:xfrm>
            <a:off x="2996918" y="1066800"/>
            <a:ext cx="2667000" cy="1808452"/>
          </a:xfrm>
          <a:prstGeom prst="rect">
            <a:avLst/>
          </a:prstGeom>
        </p:spPr>
      </p:pic>
      <p:pic>
        <p:nvPicPr>
          <p:cNvPr id="11" name="Picture 10">
            <a:extLst>
              <a:ext uri="{FF2B5EF4-FFF2-40B4-BE49-F238E27FC236}">
                <a16:creationId xmlns:a16="http://schemas.microsoft.com/office/drawing/2014/main" id="{42ABE7D4-3EA6-4B87-8869-98404C1FD050}"/>
              </a:ext>
            </a:extLst>
          </p:cNvPr>
          <p:cNvPicPr/>
          <p:nvPr/>
        </p:nvPicPr>
        <p:blipFill>
          <a:blip r:embed="rId5"/>
          <a:stretch>
            <a:fillRect/>
          </a:stretch>
        </p:blipFill>
        <p:spPr>
          <a:xfrm>
            <a:off x="5818756" y="1060629"/>
            <a:ext cx="2334644" cy="1808452"/>
          </a:xfrm>
          <a:prstGeom prst="rect">
            <a:avLst/>
          </a:prstGeom>
        </p:spPr>
      </p:pic>
      <p:pic>
        <p:nvPicPr>
          <p:cNvPr id="12" name="Picture 11">
            <a:extLst>
              <a:ext uri="{FF2B5EF4-FFF2-40B4-BE49-F238E27FC236}">
                <a16:creationId xmlns:a16="http://schemas.microsoft.com/office/drawing/2014/main" id="{7885AF0B-E471-4F88-8319-B53DD43FB801}"/>
              </a:ext>
            </a:extLst>
          </p:cNvPr>
          <p:cNvPicPr/>
          <p:nvPr/>
        </p:nvPicPr>
        <p:blipFill rotWithShape="1">
          <a:blip r:embed="rId6"/>
          <a:srcRect l="3380"/>
          <a:stretch/>
        </p:blipFill>
        <p:spPr>
          <a:xfrm>
            <a:off x="3103273" y="2966428"/>
            <a:ext cx="2532292" cy="1725813"/>
          </a:xfrm>
          <a:prstGeom prst="rect">
            <a:avLst/>
          </a:prstGeom>
        </p:spPr>
      </p:pic>
      <p:pic>
        <p:nvPicPr>
          <p:cNvPr id="13" name="Picture 12">
            <a:extLst>
              <a:ext uri="{FF2B5EF4-FFF2-40B4-BE49-F238E27FC236}">
                <a16:creationId xmlns:a16="http://schemas.microsoft.com/office/drawing/2014/main" id="{B15323DC-EA10-460C-8F89-284068DAFBBD}"/>
              </a:ext>
            </a:extLst>
          </p:cNvPr>
          <p:cNvPicPr/>
          <p:nvPr/>
        </p:nvPicPr>
        <p:blipFill>
          <a:blip r:embed="rId7"/>
          <a:stretch>
            <a:fillRect/>
          </a:stretch>
        </p:blipFill>
        <p:spPr>
          <a:xfrm>
            <a:off x="5098686" y="4636286"/>
            <a:ext cx="2819400" cy="1535913"/>
          </a:xfrm>
          <a:prstGeom prst="rect">
            <a:avLst/>
          </a:prstGeom>
        </p:spPr>
      </p:pic>
      <p:pic>
        <p:nvPicPr>
          <p:cNvPr id="14" name="Picture 13">
            <a:extLst>
              <a:ext uri="{FF2B5EF4-FFF2-40B4-BE49-F238E27FC236}">
                <a16:creationId xmlns:a16="http://schemas.microsoft.com/office/drawing/2014/main" id="{4ECD67DF-77CC-4FA3-A522-CCC30F6DD425}"/>
              </a:ext>
            </a:extLst>
          </p:cNvPr>
          <p:cNvPicPr/>
          <p:nvPr/>
        </p:nvPicPr>
        <p:blipFill rotWithShape="1">
          <a:blip r:embed="rId8"/>
          <a:srcRect l="3774"/>
          <a:stretch/>
        </p:blipFill>
        <p:spPr>
          <a:xfrm>
            <a:off x="5831340" y="2960860"/>
            <a:ext cx="2223007" cy="1600200"/>
          </a:xfrm>
          <a:prstGeom prst="rect">
            <a:avLst/>
          </a:prstGeom>
        </p:spPr>
      </p:pic>
      <p:pic>
        <p:nvPicPr>
          <p:cNvPr id="15" name="Picture 14">
            <a:extLst>
              <a:ext uri="{FF2B5EF4-FFF2-40B4-BE49-F238E27FC236}">
                <a16:creationId xmlns:a16="http://schemas.microsoft.com/office/drawing/2014/main" id="{90530A31-B965-4AD8-B7A2-728376162BEA}"/>
              </a:ext>
            </a:extLst>
          </p:cNvPr>
          <p:cNvPicPr/>
          <p:nvPr/>
        </p:nvPicPr>
        <p:blipFill rotWithShape="1">
          <a:blip r:embed="rId9"/>
          <a:srcRect l="4941" r="8022"/>
          <a:stretch/>
        </p:blipFill>
        <p:spPr>
          <a:xfrm>
            <a:off x="1568688" y="4713075"/>
            <a:ext cx="2532292" cy="1459124"/>
          </a:xfrm>
          <a:prstGeom prst="rect">
            <a:avLst/>
          </a:prstGeom>
        </p:spPr>
      </p:pic>
      <p:sp>
        <p:nvSpPr>
          <p:cNvPr id="16" name="object 5">
            <a:extLst>
              <a:ext uri="{FF2B5EF4-FFF2-40B4-BE49-F238E27FC236}">
                <a16:creationId xmlns:a16="http://schemas.microsoft.com/office/drawing/2014/main" id="{D6955B18-EFD9-4B2B-A6D8-A69FBA1C2B35}"/>
              </a:ext>
            </a:extLst>
          </p:cNvPr>
          <p:cNvSpPr txBox="1"/>
          <p:nvPr/>
        </p:nvSpPr>
        <p:spPr>
          <a:xfrm>
            <a:off x="8352481" y="990600"/>
            <a:ext cx="3610919" cy="4053033"/>
          </a:xfrm>
          <a:prstGeom prst="rect">
            <a:avLst/>
          </a:prstGeom>
          <a:ln>
            <a:solidFill>
              <a:schemeClr val="bg1">
                <a:lumMod val="75000"/>
              </a:schemeClr>
            </a:solidFill>
          </a:ln>
        </p:spPr>
        <p:txBody>
          <a:bodyPr vert="horz" wrap="square" lIns="0" tIns="13335" rIns="0" bIns="0" rtlCol="0">
            <a:spAutoFit/>
          </a:bodyPr>
          <a:lstStyle/>
          <a:p>
            <a:pPr marL="12700">
              <a:lnSpc>
                <a:spcPct val="100000"/>
              </a:lnSpc>
              <a:spcBef>
                <a:spcPts val="105"/>
              </a:spcBef>
            </a:pPr>
            <a:r>
              <a:rPr lang="en-US" sz="2000" b="1" spc="-35" dirty="0">
                <a:solidFill>
                  <a:srgbClr val="001F5F"/>
                </a:solidFill>
                <a:cs typeface="Segoe UI"/>
              </a:rPr>
              <a:t>FINDINGS AND </a:t>
            </a:r>
            <a:r>
              <a:rPr sz="2000" b="1" spc="-35" dirty="0">
                <a:solidFill>
                  <a:srgbClr val="001F5F"/>
                </a:solidFill>
                <a:cs typeface="Segoe UI"/>
              </a:rPr>
              <a:t>RECOMMENDATION</a:t>
            </a:r>
            <a:endParaRPr lang="en-US" sz="2000" b="1" spc="-35" dirty="0">
              <a:solidFill>
                <a:srgbClr val="001F5F"/>
              </a:solidFill>
              <a:cs typeface="Segoe UI"/>
            </a:endParaRPr>
          </a:p>
          <a:p>
            <a:pPr marL="12700">
              <a:lnSpc>
                <a:spcPct val="100000"/>
              </a:lnSpc>
              <a:spcBef>
                <a:spcPts val="105"/>
              </a:spcBef>
            </a:pPr>
            <a:endParaRPr lang="en-US" sz="2000" b="1" spc="-35" dirty="0">
              <a:solidFill>
                <a:srgbClr val="001F5F"/>
              </a:solidFill>
              <a:cs typeface="Segoe UI"/>
            </a:endParaRPr>
          </a:p>
          <a:p>
            <a:pPr marL="12700">
              <a:spcBef>
                <a:spcPts val="105"/>
              </a:spcBef>
            </a:pPr>
            <a:r>
              <a:rPr lang="en-US" sz="2000" spc="-5" dirty="0">
                <a:latin typeface="Calibri"/>
                <a:cs typeface="Calibri"/>
              </a:rPr>
              <a:t>The</a:t>
            </a:r>
            <a:r>
              <a:rPr lang="en-US" sz="2000" spc="-10" dirty="0">
                <a:latin typeface="Calibri"/>
                <a:cs typeface="Calibri"/>
              </a:rPr>
              <a:t> result</a:t>
            </a:r>
            <a:r>
              <a:rPr lang="en-US" sz="2000" spc="-5" dirty="0">
                <a:latin typeface="Calibri"/>
                <a:cs typeface="Calibri"/>
              </a:rPr>
              <a:t> </a:t>
            </a:r>
            <a:r>
              <a:rPr lang="en-US" sz="2000" dirty="0">
                <a:latin typeface="Calibri"/>
                <a:cs typeface="Calibri"/>
              </a:rPr>
              <a:t>is</a:t>
            </a:r>
            <a:r>
              <a:rPr lang="en-US" sz="2000" spc="5" dirty="0">
                <a:latin typeface="Calibri"/>
                <a:cs typeface="Calibri"/>
              </a:rPr>
              <a:t> </a:t>
            </a:r>
            <a:r>
              <a:rPr lang="en-US" sz="2000" dirty="0">
                <a:latin typeface="Calibri"/>
                <a:cs typeface="Calibri"/>
              </a:rPr>
              <a:t>a</a:t>
            </a:r>
            <a:r>
              <a:rPr lang="en-US" sz="2000" spc="-5" dirty="0">
                <a:latin typeface="Calibri"/>
                <a:cs typeface="Calibri"/>
              </a:rPr>
              <a:t>n inside look when I look at  popular songs and each attributes, there are common attributes to make a popular song such as low </a:t>
            </a:r>
            <a:r>
              <a:rPr lang="en-US" sz="2000" spc="-5" dirty="0" err="1">
                <a:latin typeface="Calibri"/>
                <a:cs typeface="Calibri"/>
              </a:rPr>
              <a:t>acousticness</a:t>
            </a:r>
            <a:r>
              <a:rPr lang="en-US" sz="2000" spc="-5" dirty="0">
                <a:latin typeface="Calibri"/>
                <a:cs typeface="Calibri"/>
              </a:rPr>
              <a:t>, high danceability, high energy, and tempo. These attributes give insight to the artists when creating the next big hit. </a:t>
            </a:r>
            <a:endParaRPr lang="en-US" sz="2000" dirty="0">
              <a:latin typeface="Calibri"/>
              <a:cs typeface="Calibri"/>
            </a:endParaRPr>
          </a:p>
          <a:p>
            <a:pPr marL="12700">
              <a:lnSpc>
                <a:spcPct val="100000"/>
              </a:lnSpc>
              <a:spcBef>
                <a:spcPts val="105"/>
              </a:spcBef>
            </a:pPr>
            <a:endParaRPr sz="2000" dirty="0">
              <a:cs typeface="Segoe U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67109" y="6244538"/>
            <a:ext cx="217804" cy="254000"/>
          </a:xfrm>
          <a:prstGeom prst="rect">
            <a:avLst/>
          </a:prstGeom>
        </p:spPr>
        <p:txBody>
          <a:bodyPr vert="horz" wrap="square" lIns="0" tIns="12700" rIns="0" bIns="0" rtlCol="0">
            <a:spAutoFit/>
          </a:bodyPr>
          <a:lstStyle/>
          <a:p>
            <a:pPr marL="12700">
              <a:lnSpc>
                <a:spcPct val="100000"/>
              </a:lnSpc>
              <a:spcBef>
                <a:spcPts val="100"/>
              </a:spcBef>
            </a:pPr>
            <a:r>
              <a:rPr sz="1500" spc="-5" dirty="0">
                <a:solidFill>
                  <a:srgbClr val="FFFFFF"/>
                </a:solidFill>
                <a:latin typeface="Calibri"/>
                <a:cs typeface="Calibri"/>
              </a:rPr>
              <a:t>15</a:t>
            </a:r>
            <a:endParaRPr sz="1500">
              <a:latin typeface="Calibri"/>
              <a:cs typeface="Calibri"/>
            </a:endParaRPr>
          </a:p>
        </p:txBody>
      </p:sp>
      <p:sp>
        <p:nvSpPr>
          <p:cNvPr id="3" name="object 3"/>
          <p:cNvSpPr txBox="1"/>
          <p:nvPr/>
        </p:nvSpPr>
        <p:spPr>
          <a:xfrm>
            <a:off x="535940" y="734390"/>
            <a:ext cx="4493260" cy="505908"/>
          </a:xfrm>
          <a:prstGeom prst="rect">
            <a:avLst/>
          </a:prstGeom>
        </p:spPr>
        <p:txBody>
          <a:bodyPr vert="horz" wrap="square" lIns="0" tIns="13335" rIns="0" bIns="0" rtlCol="0">
            <a:spAutoFit/>
          </a:bodyPr>
          <a:lstStyle/>
          <a:p>
            <a:pPr marL="241300" indent="-228600">
              <a:lnSpc>
                <a:spcPct val="100000"/>
              </a:lnSpc>
              <a:spcBef>
                <a:spcPts val="105"/>
              </a:spcBef>
              <a:buFont typeface="Arial"/>
              <a:buChar char="•"/>
              <a:tabLst>
                <a:tab pos="241300" algn="l"/>
              </a:tabLst>
            </a:pPr>
            <a:r>
              <a:rPr sz="3200" spc="-5" dirty="0">
                <a:solidFill>
                  <a:srgbClr val="FFFFFF"/>
                </a:solidFill>
                <a:latin typeface="Calibri"/>
                <a:cs typeface="Calibri"/>
              </a:rPr>
              <a:t>Thank</a:t>
            </a:r>
            <a:r>
              <a:rPr sz="3200" spc="-15" dirty="0">
                <a:solidFill>
                  <a:srgbClr val="FFFFFF"/>
                </a:solidFill>
                <a:latin typeface="Calibri"/>
                <a:cs typeface="Calibri"/>
              </a:rPr>
              <a:t> </a:t>
            </a:r>
            <a:r>
              <a:rPr lang="en-US" sz="3200" spc="-15" dirty="0">
                <a:solidFill>
                  <a:srgbClr val="FFFFFF"/>
                </a:solidFill>
                <a:latin typeface="Calibri"/>
                <a:cs typeface="Calibri"/>
              </a:rPr>
              <a:t>you, Syracuse!</a:t>
            </a:r>
            <a:endParaRPr sz="3200" dirty="0">
              <a:latin typeface="Calibri"/>
              <a:cs typeface="Calibri"/>
            </a:endParaRPr>
          </a:p>
        </p:txBody>
      </p:sp>
      <p:sp>
        <p:nvSpPr>
          <p:cNvPr id="4" name="object 4"/>
          <p:cNvSpPr txBox="1"/>
          <p:nvPr/>
        </p:nvSpPr>
        <p:spPr>
          <a:xfrm>
            <a:off x="328066" y="3114801"/>
            <a:ext cx="5408930" cy="1122680"/>
          </a:xfrm>
          <a:prstGeom prst="rect">
            <a:avLst/>
          </a:prstGeom>
        </p:spPr>
        <p:txBody>
          <a:bodyPr vert="horz" wrap="square" lIns="0" tIns="12700" rIns="0" bIns="0" rtlCol="0">
            <a:spAutoFit/>
          </a:bodyPr>
          <a:lstStyle/>
          <a:p>
            <a:pPr marL="333375" indent="-321310">
              <a:lnSpc>
                <a:spcPct val="100000"/>
              </a:lnSpc>
              <a:spcBef>
                <a:spcPts val="100"/>
              </a:spcBef>
              <a:buSzPct val="98611"/>
              <a:buFont typeface="Arial"/>
              <a:buChar char="•"/>
              <a:tabLst>
                <a:tab pos="334010" algn="l"/>
                <a:tab pos="2569210" algn="l"/>
              </a:tabLst>
            </a:pPr>
            <a:r>
              <a:rPr sz="7200" spc="-20" dirty="0">
                <a:solidFill>
                  <a:srgbClr val="FFFFFF"/>
                </a:solidFill>
                <a:latin typeface="Calibri"/>
                <a:cs typeface="Calibri"/>
              </a:rPr>
              <a:t>What	</a:t>
            </a:r>
            <a:r>
              <a:rPr sz="7200" dirty="0">
                <a:solidFill>
                  <a:srgbClr val="FFFFFF"/>
                </a:solidFill>
                <a:latin typeface="Calibri"/>
                <a:cs typeface="Calibri"/>
              </a:rPr>
              <a:t>is</a:t>
            </a:r>
            <a:r>
              <a:rPr sz="7200" spc="-75" dirty="0">
                <a:solidFill>
                  <a:srgbClr val="FFFFFF"/>
                </a:solidFill>
                <a:latin typeface="Calibri"/>
                <a:cs typeface="Calibri"/>
              </a:rPr>
              <a:t> </a:t>
            </a:r>
            <a:r>
              <a:rPr sz="7200" spc="-20" dirty="0">
                <a:solidFill>
                  <a:srgbClr val="FFFFFF"/>
                </a:solidFill>
                <a:latin typeface="Calibri"/>
                <a:cs typeface="Calibri"/>
              </a:rPr>
              <a:t>next?</a:t>
            </a:r>
            <a:endParaRPr sz="72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2</a:t>
            </a:r>
            <a:endParaRPr sz="1000">
              <a:latin typeface="Calibri"/>
              <a:cs typeface="Calibri"/>
            </a:endParaRPr>
          </a:p>
        </p:txBody>
      </p:sp>
      <p:sp>
        <p:nvSpPr>
          <p:cNvPr id="3" name="object 3"/>
          <p:cNvSpPr txBox="1">
            <a:spLocks noGrp="1"/>
          </p:cNvSpPr>
          <p:nvPr>
            <p:ph type="title"/>
          </p:nvPr>
        </p:nvSpPr>
        <p:spPr>
          <a:xfrm>
            <a:off x="535940" y="203453"/>
            <a:ext cx="7388860" cy="566822"/>
          </a:xfrm>
          <a:prstGeom prst="rect">
            <a:avLst/>
          </a:prstGeom>
        </p:spPr>
        <p:txBody>
          <a:bodyPr vert="horz" wrap="square" lIns="0" tIns="12700" rIns="0" bIns="0" rtlCol="0">
            <a:spAutoFit/>
          </a:bodyPr>
          <a:lstStyle/>
          <a:p>
            <a:pPr marL="12700">
              <a:lnSpc>
                <a:spcPct val="100000"/>
              </a:lnSpc>
              <a:spcBef>
                <a:spcPts val="100"/>
              </a:spcBef>
            </a:pPr>
            <a:r>
              <a:rPr spc="-10" dirty="0"/>
              <a:t>Introduction—</a:t>
            </a:r>
            <a:r>
              <a:rPr lang="en-US" spc="-10" dirty="0"/>
              <a:t>Who is Annie Titus?</a:t>
            </a:r>
            <a:endParaRPr spc="-40" dirty="0"/>
          </a:p>
        </p:txBody>
      </p:sp>
      <p:pic>
        <p:nvPicPr>
          <p:cNvPr id="7" name="object 7"/>
          <p:cNvPicPr/>
          <p:nvPr/>
        </p:nvPicPr>
        <p:blipFill>
          <a:blip r:embed="rId2" cstate="print"/>
          <a:stretch>
            <a:fillRect/>
          </a:stretch>
        </p:blipFill>
        <p:spPr>
          <a:xfrm>
            <a:off x="5969508" y="2752344"/>
            <a:ext cx="2857499" cy="1600199"/>
          </a:xfrm>
          <a:prstGeom prst="rect">
            <a:avLst/>
          </a:prstGeom>
        </p:spPr>
      </p:pic>
      <p:pic>
        <p:nvPicPr>
          <p:cNvPr id="9" name="object 9"/>
          <p:cNvPicPr/>
          <p:nvPr/>
        </p:nvPicPr>
        <p:blipFill>
          <a:blip r:embed="rId3" cstate="print"/>
          <a:stretch>
            <a:fillRect/>
          </a:stretch>
        </p:blipFill>
        <p:spPr>
          <a:xfrm>
            <a:off x="9717023" y="3041904"/>
            <a:ext cx="2359152" cy="2359152"/>
          </a:xfrm>
          <a:prstGeom prst="rect">
            <a:avLst/>
          </a:prstGeom>
        </p:spPr>
      </p:pic>
      <p:grpSp>
        <p:nvGrpSpPr>
          <p:cNvPr id="10" name="object 10"/>
          <p:cNvGrpSpPr/>
          <p:nvPr/>
        </p:nvGrpSpPr>
        <p:grpSpPr>
          <a:xfrm>
            <a:off x="2586227" y="3627120"/>
            <a:ext cx="365760" cy="1188720"/>
            <a:chOff x="2586227" y="3627120"/>
            <a:chExt cx="365760" cy="1188720"/>
          </a:xfrm>
        </p:grpSpPr>
        <p:sp>
          <p:nvSpPr>
            <p:cNvPr id="11" name="object 11"/>
            <p:cNvSpPr/>
            <p:nvPr/>
          </p:nvSpPr>
          <p:spPr>
            <a:xfrm>
              <a:off x="2592323" y="3633216"/>
              <a:ext cx="353695" cy="1176655"/>
            </a:xfrm>
            <a:custGeom>
              <a:avLst/>
              <a:gdLst/>
              <a:ahLst/>
              <a:cxnLst/>
              <a:rect l="l" t="t" r="r" b="b"/>
              <a:pathLst>
                <a:path w="353694" h="1176654">
                  <a:moveTo>
                    <a:pt x="176783" y="0"/>
                  </a:moveTo>
                  <a:lnTo>
                    <a:pt x="0" y="0"/>
                  </a:lnTo>
                  <a:lnTo>
                    <a:pt x="176783" y="588263"/>
                  </a:lnTo>
                  <a:lnTo>
                    <a:pt x="0" y="1176527"/>
                  </a:lnTo>
                  <a:lnTo>
                    <a:pt x="176783" y="1176527"/>
                  </a:lnTo>
                  <a:lnTo>
                    <a:pt x="353568" y="588263"/>
                  </a:lnTo>
                  <a:lnTo>
                    <a:pt x="176783" y="0"/>
                  </a:lnTo>
                  <a:close/>
                </a:path>
              </a:pathLst>
            </a:custGeom>
            <a:solidFill>
              <a:srgbClr val="D34500"/>
            </a:solidFill>
          </p:spPr>
          <p:txBody>
            <a:bodyPr wrap="square" lIns="0" tIns="0" rIns="0" bIns="0" rtlCol="0"/>
            <a:lstStyle/>
            <a:p>
              <a:endParaRPr/>
            </a:p>
          </p:txBody>
        </p:sp>
        <p:sp>
          <p:nvSpPr>
            <p:cNvPr id="12" name="object 12"/>
            <p:cNvSpPr/>
            <p:nvPr/>
          </p:nvSpPr>
          <p:spPr>
            <a:xfrm>
              <a:off x="2592323" y="3633216"/>
              <a:ext cx="353695" cy="1176655"/>
            </a:xfrm>
            <a:custGeom>
              <a:avLst/>
              <a:gdLst/>
              <a:ahLst/>
              <a:cxnLst/>
              <a:rect l="l" t="t" r="r" b="b"/>
              <a:pathLst>
                <a:path w="353694" h="1176654">
                  <a:moveTo>
                    <a:pt x="0" y="0"/>
                  </a:moveTo>
                  <a:lnTo>
                    <a:pt x="176783" y="0"/>
                  </a:lnTo>
                  <a:lnTo>
                    <a:pt x="353568" y="588263"/>
                  </a:lnTo>
                  <a:lnTo>
                    <a:pt x="176783" y="1176527"/>
                  </a:lnTo>
                  <a:lnTo>
                    <a:pt x="0" y="1176527"/>
                  </a:lnTo>
                  <a:lnTo>
                    <a:pt x="176783" y="588263"/>
                  </a:lnTo>
                  <a:lnTo>
                    <a:pt x="0" y="0"/>
                  </a:lnTo>
                  <a:close/>
                </a:path>
              </a:pathLst>
            </a:custGeom>
            <a:ln w="12192">
              <a:solidFill>
                <a:srgbClr val="AD5A20"/>
              </a:solidFill>
            </a:ln>
          </p:spPr>
          <p:txBody>
            <a:bodyPr wrap="square" lIns="0" tIns="0" rIns="0" bIns="0" rtlCol="0"/>
            <a:lstStyle/>
            <a:p>
              <a:endParaRPr/>
            </a:p>
          </p:txBody>
        </p:sp>
      </p:grpSp>
      <p:grpSp>
        <p:nvGrpSpPr>
          <p:cNvPr id="13" name="object 13"/>
          <p:cNvGrpSpPr/>
          <p:nvPr/>
        </p:nvGrpSpPr>
        <p:grpSpPr>
          <a:xfrm>
            <a:off x="5457444" y="3627120"/>
            <a:ext cx="365760" cy="1188720"/>
            <a:chOff x="5457444" y="3627120"/>
            <a:chExt cx="365760" cy="1188720"/>
          </a:xfrm>
        </p:grpSpPr>
        <p:sp>
          <p:nvSpPr>
            <p:cNvPr id="14" name="object 14"/>
            <p:cNvSpPr/>
            <p:nvPr/>
          </p:nvSpPr>
          <p:spPr>
            <a:xfrm>
              <a:off x="5463540" y="3633216"/>
              <a:ext cx="353695" cy="1176655"/>
            </a:xfrm>
            <a:custGeom>
              <a:avLst/>
              <a:gdLst/>
              <a:ahLst/>
              <a:cxnLst/>
              <a:rect l="l" t="t" r="r" b="b"/>
              <a:pathLst>
                <a:path w="353695" h="1176654">
                  <a:moveTo>
                    <a:pt x="176784" y="0"/>
                  </a:moveTo>
                  <a:lnTo>
                    <a:pt x="0" y="0"/>
                  </a:lnTo>
                  <a:lnTo>
                    <a:pt x="176784" y="588263"/>
                  </a:lnTo>
                  <a:lnTo>
                    <a:pt x="0" y="1176527"/>
                  </a:lnTo>
                  <a:lnTo>
                    <a:pt x="176784" y="1176527"/>
                  </a:lnTo>
                  <a:lnTo>
                    <a:pt x="353568" y="588263"/>
                  </a:lnTo>
                  <a:lnTo>
                    <a:pt x="176784" y="0"/>
                  </a:lnTo>
                  <a:close/>
                </a:path>
              </a:pathLst>
            </a:custGeom>
            <a:solidFill>
              <a:srgbClr val="D34500"/>
            </a:solidFill>
          </p:spPr>
          <p:txBody>
            <a:bodyPr wrap="square" lIns="0" tIns="0" rIns="0" bIns="0" rtlCol="0"/>
            <a:lstStyle/>
            <a:p>
              <a:endParaRPr/>
            </a:p>
          </p:txBody>
        </p:sp>
        <p:sp>
          <p:nvSpPr>
            <p:cNvPr id="15" name="object 15"/>
            <p:cNvSpPr/>
            <p:nvPr/>
          </p:nvSpPr>
          <p:spPr>
            <a:xfrm>
              <a:off x="5463540" y="3633216"/>
              <a:ext cx="353695" cy="1176655"/>
            </a:xfrm>
            <a:custGeom>
              <a:avLst/>
              <a:gdLst/>
              <a:ahLst/>
              <a:cxnLst/>
              <a:rect l="l" t="t" r="r" b="b"/>
              <a:pathLst>
                <a:path w="353695" h="1176654">
                  <a:moveTo>
                    <a:pt x="0" y="0"/>
                  </a:moveTo>
                  <a:lnTo>
                    <a:pt x="176784" y="0"/>
                  </a:lnTo>
                  <a:lnTo>
                    <a:pt x="353568" y="588263"/>
                  </a:lnTo>
                  <a:lnTo>
                    <a:pt x="176784" y="1176527"/>
                  </a:lnTo>
                  <a:lnTo>
                    <a:pt x="0" y="1176527"/>
                  </a:lnTo>
                  <a:lnTo>
                    <a:pt x="176784" y="588263"/>
                  </a:lnTo>
                  <a:lnTo>
                    <a:pt x="0" y="0"/>
                  </a:lnTo>
                  <a:close/>
                </a:path>
              </a:pathLst>
            </a:custGeom>
            <a:ln w="12192">
              <a:solidFill>
                <a:srgbClr val="AD5A20"/>
              </a:solidFill>
            </a:ln>
          </p:spPr>
          <p:txBody>
            <a:bodyPr wrap="square" lIns="0" tIns="0" rIns="0" bIns="0" rtlCol="0"/>
            <a:lstStyle/>
            <a:p>
              <a:endParaRPr/>
            </a:p>
          </p:txBody>
        </p:sp>
      </p:grpSp>
      <p:grpSp>
        <p:nvGrpSpPr>
          <p:cNvPr id="16" name="object 16"/>
          <p:cNvGrpSpPr/>
          <p:nvPr/>
        </p:nvGrpSpPr>
        <p:grpSpPr>
          <a:xfrm>
            <a:off x="9265919" y="3627120"/>
            <a:ext cx="364490" cy="1188720"/>
            <a:chOff x="9265919" y="3627120"/>
            <a:chExt cx="364490" cy="1188720"/>
          </a:xfrm>
        </p:grpSpPr>
        <p:sp>
          <p:nvSpPr>
            <p:cNvPr id="17" name="object 17"/>
            <p:cNvSpPr/>
            <p:nvPr/>
          </p:nvSpPr>
          <p:spPr>
            <a:xfrm>
              <a:off x="9272015" y="3633216"/>
              <a:ext cx="352425" cy="1176655"/>
            </a:xfrm>
            <a:custGeom>
              <a:avLst/>
              <a:gdLst/>
              <a:ahLst/>
              <a:cxnLst/>
              <a:rect l="l" t="t" r="r" b="b"/>
              <a:pathLst>
                <a:path w="352425" h="1176654">
                  <a:moveTo>
                    <a:pt x="176022" y="0"/>
                  </a:moveTo>
                  <a:lnTo>
                    <a:pt x="0" y="0"/>
                  </a:lnTo>
                  <a:lnTo>
                    <a:pt x="176022" y="588263"/>
                  </a:lnTo>
                  <a:lnTo>
                    <a:pt x="0" y="1176527"/>
                  </a:lnTo>
                  <a:lnTo>
                    <a:pt x="176022" y="1176527"/>
                  </a:lnTo>
                  <a:lnTo>
                    <a:pt x="352043" y="588263"/>
                  </a:lnTo>
                  <a:lnTo>
                    <a:pt x="176022" y="0"/>
                  </a:lnTo>
                  <a:close/>
                </a:path>
              </a:pathLst>
            </a:custGeom>
            <a:solidFill>
              <a:srgbClr val="D34500"/>
            </a:solidFill>
          </p:spPr>
          <p:txBody>
            <a:bodyPr wrap="square" lIns="0" tIns="0" rIns="0" bIns="0" rtlCol="0"/>
            <a:lstStyle/>
            <a:p>
              <a:endParaRPr/>
            </a:p>
          </p:txBody>
        </p:sp>
        <p:sp>
          <p:nvSpPr>
            <p:cNvPr id="18" name="object 18"/>
            <p:cNvSpPr/>
            <p:nvPr/>
          </p:nvSpPr>
          <p:spPr>
            <a:xfrm>
              <a:off x="9272015" y="3633216"/>
              <a:ext cx="352425" cy="1176655"/>
            </a:xfrm>
            <a:custGeom>
              <a:avLst/>
              <a:gdLst/>
              <a:ahLst/>
              <a:cxnLst/>
              <a:rect l="l" t="t" r="r" b="b"/>
              <a:pathLst>
                <a:path w="352425" h="1176654">
                  <a:moveTo>
                    <a:pt x="0" y="0"/>
                  </a:moveTo>
                  <a:lnTo>
                    <a:pt x="176022" y="0"/>
                  </a:lnTo>
                  <a:lnTo>
                    <a:pt x="352043" y="588263"/>
                  </a:lnTo>
                  <a:lnTo>
                    <a:pt x="176022" y="1176527"/>
                  </a:lnTo>
                  <a:lnTo>
                    <a:pt x="0" y="1176527"/>
                  </a:lnTo>
                  <a:lnTo>
                    <a:pt x="176022" y="588263"/>
                  </a:lnTo>
                  <a:lnTo>
                    <a:pt x="0" y="0"/>
                  </a:lnTo>
                  <a:close/>
                </a:path>
              </a:pathLst>
            </a:custGeom>
            <a:ln w="12192">
              <a:solidFill>
                <a:srgbClr val="AD5A20"/>
              </a:solidFill>
            </a:ln>
          </p:spPr>
          <p:txBody>
            <a:bodyPr wrap="square" lIns="0" tIns="0" rIns="0" bIns="0" rtlCol="0"/>
            <a:lstStyle/>
            <a:p>
              <a:endParaRPr/>
            </a:p>
          </p:txBody>
        </p:sp>
      </p:grpSp>
      <p:sp>
        <p:nvSpPr>
          <p:cNvPr id="19" name="object 19"/>
          <p:cNvSpPr txBox="1"/>
          <p:nvPr/>
        </p:nvSpPr>
        <p:spPr>
          <a:xfrm>
            <a:off x="237845" y="955319"/>
            <a:ext cx="11838330" cy="1664045"/>
          </a:xfrm>
          <a:prstGeom prst="rect">
            <a:avLst/>
          </a:prstGeom>
        </p:spPr>
        <p:txBody>
          <a:bodyPr vert="horz" wrap="square" lIns="0" tIns="12700" rIns="0" bIns="0" rtlCol="0">
            <a:spAutoFit/>
          </a:bodyPr>
          <a:lstStyle/>
          <a:p>
            <a:pPr marL="12700" marR="5080">
              <a:lnSpc>
                <a:spcPct val="110000"/>
              </a:lnSpc>
              <a:spcBef>
                <a:spcPts val="100"/>
              </a:spcBef>
            </a:pPr>
            <a:r>
              <a:rPr sz="1600" b="1" spc="-50" dirty="0">
                <a:latin typeface="Arial"/>
                <a:cs typeface="Arial"/>
              </a:rPr>
              <a:t>I </a:t>
            </a:r>
            <a:r>
              <a:rPr sz="1600" b="1" spc="-100" dirty="0">
                <a:latin typeface="Arial"/>
                <a:cs typeface="Arial"/>
              </a:rPr>
              <a:t>received </a:t>
            </a:r>
            <a:r>
              <a:rPr sz="1600" b="1" spc="-175" dirty="0">
                <a:latin typeface="Arial"/>
                <a:cs typeface="Arial"/>
              </a:rPr>
              <a:t>my</a:t>
            </a:r>
            <a:r>
              <a:rPr sz="1600" b="1" spc="-170" dirty="0">
                <a:latin typeface="Arial"/>
                <a:cs typeface="Arial"/>
              </a:rPr>
              <a:t> </a:t>
            </a:r>
            <a:r>
              <a:rPr sz="1600" b="1" spc="-105" dirty="0">
                <a:latin typeface="Arial"/>
                <a:cs typeface="Arial"/>
              </a:rPr>
              <a:t>bachelors</a:t>
            </a:r>
            <a:r>
              <a:rPr lang="en-US" sz="1600" b="1" spc="-105" dirty="0">
                <a:latin typeface="Arial"/>
                <a:cs typeface="Arial"/>
              </a:rPr>
              <a:t> degree</a:t>
            </a:r>
            <a:r>
              <a:rPr sz="1600" b="1" spc="-105" dirty="0">
                <a:latin typeface="Arial"/>
                <a:cs typeface="Arial"/>
              </a:rPr>
              <a:t> </a:t>
            </a:r>
            <a:r>
              <a:rPr lang="en-US" sz="1600" b="1" spc="-100" dirty="0">
                <a:latin typeface="Arial"/>
                <a:cs typeface="Arial"/>
              </a:rPr>
              <a:t>from the University of Colorado- Boulder for Business Administration with an emphasis in Finance. From there, I developed an interest in Project Management and enrolled in the PMP certification program at Southern Methodist University in Dallas, TX. </a:t>
            </a:r>
            <a:endParaRPr sz="1600" dirty="0">
              <a:latin typeface="Arial"/>
              <a:cs typeface="Arial"/>
            </a:endParaRPr>
          </a:p>
          <a:p>
            <a:pPr>
              <a:lnSpc>
                <a:spcPct val="100000"/>
              </a:lnSpc>
              <a:spcBef>
                <a:spcPts val="5"/>
              </a:spcBef>
            </a:pPr>
            <a:endParaRPr sz="2250" dirty="0">
              <a:latin typeface="Arial"/>
              <a:cs typeface="Arial"/>
            </a:endParaRPr>
          </a:p>
          <a:p>
            <a:pPr marL="12700">
              <a:lnSpc>
                <a:spcPct val="100000"/>
              </a:lnSpc>
            </a:pPr>
            <a:r>
              <a:rPr lang="en-US" sz="1600" b="1" spc="-135" dirty="0">
                <a:latin typeface="Arial"/>
                <a:cs typeface="Arial"/>
              </a:rPr>
              <a:t>My current profession is in the Aerospace Industry working daily on projects that involved complex dataset, while following a structure project methodology. Beginning 2020, Data Science sparked  my interest  and by Oct 2020, I enrolled in the  ADS program at Syracuse.</a:t>
            </a:r>
            <a:endParaRPr sz="1600" dirty="0">
              <a:latin typeface="Arial"/>
              <a:cs typeface="Arial"/>
            </a:endParaRPr>
          </a:p>
        </p:txBody>
      </p:sp>
      <p:pic>
        <p:nvPicPr>
          <p:cNvPr id="21" name="Picture 20">
            <a:extLst>
              <a:ext uri="{FF2B5EF4-FFF2-40B4-BE49-F238E27FC236}">
                <a16:creationId xmlns:a16="http://schemas.microsoft.com/office/drawing/2014/main" id="{C0B446AF-B655-4A60-9861-67917F729123}"/>
              </a:ext>
            </a:extLst>
          </p:cNvPr>
          <p:cNvPicPr>
            <a:picLocks noChangeAspect="1"/>
          </p:cNvPicPr>
          <p:nvPr/>
        </p:nvPicPr>
        <p:blipFill>
          <a:blip r:embed="rId4"/>
          <a:stretch>
            <a:fillRect/>
          </a:stretch>
        </p:blipFill>
        <p:spPr>
          <a:xfrm>
            <a:off x="137540" y="3204742"/>
            <a:ext cx="2362200" cy="1981891"/>
          </a:xfrm>
          <a:prstGeom prst="rect">
            <a:avLst/>
          </a:prstGeom>
        </p:spPr>
      </p:pic>
      <p:pic>
        <p:nvPicPr>
          <p:cNvPr id="23" name="Picture 22">
            <a:extLst>
              <a:ext uri="{FF2B5EF4-FFF2-40B4-BE49-F238E27FC236}">
                <a16:creationId xmlns:a16="http://schemas.microsoft.com/office/drawing/2014/main" id="{226AE738-E646-43AC-BF26-66E47A13D4BC}"/>
              </a:ext>
            </a:extLst>
          </p:cNvPr>
          <p:cNvPicPr>
            <a:picLocks noChangeAspect="1"/>
          </p:cNvPicPr>
          <p:nvPr/>
        </p:nvPicPr>
        <p:blipFill>
          <a:blip r:embed="rId5"/>
          <a:stretch>
            <a:fillRect/>
          </a:stretch>
        </p:blipFill>
        <p:spPr>
          <a:xfrm>
            <a:off x="3159836" y="2972719"/>
            <a:ext cx="2338757" cy="2317687"/>
          </a:xfrm>
          <a:prstGeom prst="rect">
            <a:avLst/>
          </a:prstGeom>
        </p:spPr>
      </p:pic>
      <p:pic>
        <p:nvPicPr>
          <p:cNvPr id="25" name="Picture 24">
            <a:extLst>
              <a:ext uri="{FF2B5EF4-FFF2-40B4-BE49-F238E27FC236}">
                <a16:creationId xmlns:a16="http://schemas.microsoft.com/office/drawing/2014/main" id="{1170326A-257B-49C8-BD9B-4DBC1EF25734}"/>
              </a:ext>
            </a:extLst>
          </p:cNvPr>
          <p:cNvPicPr>
            <a:picLocks noChangeAspect="1"/>
          </p:cNvPicPr>
          <p:nvPr/>
        </p:nvPicPr>
        <p:blipFill>
          <a:blip r:embed="rId6"/>
          <a:stretch>
            <a:fillRect/>
          </a:stretch>
        </p:blipFill>
        <p:spPr>
          <a:xfrm>
            <a:off x="6262243" y="3886200"/>
            <a:ext cx="2629267" cy="1743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3</a:t>
            </a:r>
            <a:endParaRPr sz="1000">
              <a:latin typeface="Calibri"/>
              <a:cs typeface="Calibri"/>
            </a:endParaRPr>
          </a:p>
        </p:txBody>
      </p:sp>
      <p:sp>
        <p:nvSpPr>
          <p:cNvPr id="3" name="object 3"/>
          <p:cNvSpPr txBox="1">
            <a:spLocks noGrp="1"/>
          </p:cNvSpPr>
          <p:nvPr>
            <p:ph type="title"/>
          </p:nvPr>
        </p:nvSpPr>
        <p:spPr>
          <a:xfrm>
            <a:off x="535940" y="203453"/>
            <a:ext cx="4071620" cy="574040"/>
          </a:xfrm>
          <a:prstGeom prst="rect">
            <a:avLst/>
          </a:prstGeom>
        </p:spPr>
        <p:txBody>
          <a:bodyPr vert="horz" wrap="square" lIns="0" tIns="12700" rIns="0" bIns="0" rtlCol="0">
            <a:spAutoFit/>
          </a:bodyPr>
          <a:lstStyle/>
          <a:p>
            <a:pPr marL="12700">
              <a:lnSpc>
                <a:spcPct val="100000"/>
              </a:lnSpc>
              <a:spcBef>
                <a:spcPts val="100"/>
              </a:spcBef>
            </a:pPr>
            <a:r>
              <a:rPr spc="-10" dirty="0"/>
              <a:t>What</a:t>
            </a:r>
            <a:r>
              <a:rPr spc="-30" dirty="0"/>
              <a:t> </a:t>
            </a:r>
            <a:r>
              <a:rPr dirty="0"/>
              <a:t>is</a:t>
            </a:r>
            <a:r>
              <a:rPr spc="-15" dirty="0"/>
              <a:t> </a:t>
            </a:r>
            <a:r>
              <a:rPr spc="-25" dirty="0"/>
              <a:t>Data</a:t>
            </a:r>
            <a:r>
              <a:rPr spc="-20" dirty="0"/>
              <a:t> </a:t>
            </a:r>
            <a:r>
              <a:rPr spc="-10" dirty="0"/>
              <a:t>science?</a:t>
            </a:r>
          </a:p>
        </p:txBody>
      </p:sp>
      <p:pic>
        <p:nvPicPr>
          <p:cNvPr id="4" name="object 4"/>
          <p:cNvPicPr/>
          <p:nvPr/>
        </p:nvPicPr>
        <p:blipFill>
          <a:blip r:embed="rId2" cstate="print"/>
          <a:stretch>
            <a:fillRect/>
          </a:stretch>
        </p:blipFill>
        <p:spPr>
          <a:xfrm>
            <a:off x="152400" y="1046244"/>
            <a:ext cx="8255508" cy="4645152"/>
          </a:xfrm>
          <a:prstGeom prst="rect">
            <a:avLst/>
          </a:prstGeom>
        </p:spPr>
      </p:pic>
      <p:sp>
        <p:nvSpPr>
          <p:cNvPr id="5" name="object 5"/>
          <p:cNvSpPr txBox="1"/>
          <p:nvPr/>
        </p:nvSpPr>
        <p:spPr>
          <a:xfrm>
            <a:off x="8611871" y="914400"/>
            <a:ext cx="3580129" cy="5225790"/>
          </a:xfrm>
          <a:prstGeom prst="rect">
            <a:avLst/>
          </a:prstGeom>
          <a:ln>
            <a:noFill/>
          </a:ln>
        </p:spPr>
        <p:txBody>
          <a:bodyPr vert="horz" wrap="square" lIns="0" tIns="5461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solidFill>
                  <a:prstClr val="black"/>
                </a:solidFill>
                <a:latin typeface="Arial" panose="020B0604020202020204" pitchFamily="34" charset="0"/>
                <a:cs typeface="Arial" panose="020B0604020202020204" pitchFamily="34" charset="0"/>
              </a:rPr>
              <a:t>TAKEAWAY: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science is a problem-solving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process consists of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i="1" dirty="0">
                <a:solidFill>
                  <a:prstClr val="black"/>
                </a:solidFill>
                <a:latin typeface="Arial" panose="020B0604020202020204" pitchFamily="34" charset="0"/>
                <a:cs typeface="Arial" panose="020B0604020202020204" pitchFamily="34" charset="0"/>
              </a:rPr>
              <a:t>D</a:t>
            </a:r>
            <a:r>
              <a:rPr kumimoji="0" lang="en-US" sz="1600" b="1" i="1"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ata</a:t>
            </a:r>
            <a:r>
              <a:rPr kumimoji="0" lang="en-US" sz="1600" b="1"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1600" b="1" i="1" dirty="0">
                <a:solidFill>
                  <a:prstClr val="black"/>
                </a:solidFill>
                <a:latin typeface="Arial" panose="020B0604020202020204" pitchFamily="34" charset="0"/>
                <a:cs typeface="Arial" panose="020B0604020202020204" pitchFamily="34" charset="0"/>
              </a:rPr>
              <a:t>A</a:t>
            </a:r>
            <a:r>
              <a:rPr kumimoji="0" lang="en-US" sz="1600" b="1" i="1"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cquistion</a:t>
            </a:r>
            <a:r>
              <a:rPr kumimoji="0" lang="en-US" sz="1600" b="1"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gather data from relevant sources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i="1" dirty="0">
                <a:solidFill>
                  <a:prstClr val="black"/>
                </a:solidFill>
                <a:latin typeface="Arial" panose="020B0604020202020204" pitchFamily="34" charset="0"/>
                <a:cs typeface="Arial" panose="020B0604020202020204" pitchFamily="34" charset="0"/>
              </a:rPr>
              <a:t>D</a:t>
            </a:r>
            <a:r>
              <a:rPr kumimoji="0" lang="en-US" sz="1600" b="1" i="1"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ata</a:t>
            </a:r>
            <a:r>
              <a:rPr kumimoji="0" lang="en-US" sz="1600" b="1"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Exploration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include data cleaning and finding significant patterns and trends using statistical methods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i="1" dirty="0">
                <a:solidFill>
                  <a:prstClr val="black"/>
                </a:solidFill>
                <a:latin typeface="Arial" panose="020B0604020202020204" pitchFamily="34" charset="0"/>
                <a:cs typeface="Arial" panose="020B0604020202020204" pitchFamily="34" charset="0"/>
              </a:rPr>
              <a:t>A</a:t>
            </a:r>
            <a:r>
              <a:rPr kumimoji="0" lang="en-US" sz="1600" b="1" i="1"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nalytic</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construct model to predict and forecast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i="1" dirty="0">
                <a:solidFill>
                  <a:prstClr val="black"/>
                </a:solidFill>
                <a:latin typeface="Arial" panose="020B0604020202020204" pitchFamily="34" charset="0"/>
                <a:cs typeface="Arial" panose="020B0604020202020204" pitchFamily="34" charset="0"/>
              </a:rPr>
              <a:t>I</a:t>
            </a:r>
            <a:r>
              <a:rPr kumimoji="0" lang="en-US" sz="1600" b="1" i="1"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nterpret</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report results with evidence, put the results into good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the following, I will talk about each of these process, and the project that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have done in the program that best illustrate this process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4</a:t>
            </a:r>
            <a:endParaRPr sz="1000">
              <a:latin typeface="Calibri"/>
              <a:cs typeface="Calibri"/>
            </a:endParaRPr>
          </a:p>
        </p:txBody>
      </p:sp>
      <p:sp>
        <p:nvSpPr>
          <p:cNvPr id="3" name="object 3"/>
          <p:cNvSpPr txBox="1">
            <a:spLocks noGrp="1"/>
          </p:cNvSpPr>
          <p:nvPr>
            <p:ph type="title"/>
          </p:nvPr>
        </p:nvSpPr>
        <p:spPr>
          <a:xfrm>
            <a:off x="535940" y="203453"/>
            <a:ext cx="10970260"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30" dirty="0"/>
              <a:t> </a:t>
            </a:r>
            <a:r>
              <a:rPr dirty="0"/>
              <a:t>Based</a:t>
            </a:r>
            <a:r>
              <a:rPr spc="-5" dirty="0"/>
              <a:t> </a:t>
            </a:r>
            <a:r>
              <a:rPr lang="en-US" dirty="0"/>
              <a:t>learning-Airline Satisfaction </a:t>
            </a:r>
            <a:r>
              <a:rPr lang="en-US" spc="-30" dirty="0"/>
              <a:t>D</a:t>
            </a:r>
            <a:r>
              <a:rPr lang="en-US" spc="-25" dirty="0"/>
              <a:t>ata</a:t>
            </a:r>
            <a:endParaRPr spc="-25" dirty="0"/>
          </a:p>
        </p:txBody>
      </p:sp>
      <p:sp>
        <p:nvSpPr>
          <p:cNvPr id="4" name="object 4"/>
          <p:cNvSpPr txBox="1"/>
          <p:nvPr/>
        </p:nvSpPr>
        <p:spPr>
          <a:xfrm>
            <a:off x="304800" y="989167"/>
            <a:ext cx="5883910" cy="2506455"/>
          </a:xfrm>
          <a:prstGeom prst="rect">
            <a:avLst/>
          </a:prstGeom>
        </p:spPr>
        <p:txBody>
          <a:bodyPr vert="horz" wrap="square" lIns="0" tIns="13335" rIns="0" bIns="0" rtlCol="0">
            <a:spAutoFit/>
          </a:bodyPr>
          <a:lstStyle/>
          <a:p>
            <a:pPr marL="0" marR="0">
              <a:spcBef>
                <a:spcPts val="0"/>
              </a:spcBef>
              <a:spcAft>
                <a:spcPts val="0"/>
              </a:spcAft>
            </a:pPr>
            <a:r>
              <a:rPr lang="en-US" dirty="0">
                <a:solidFill>
                  <a:srgbClr val="0D0D0D"/>
                </a:solidFill>
                <a:effectLst/>
                <a:ea typeface="HGGothicE" panose="020B0909000000000000" pitchFamily="49" charset="-128"/>
                <a:cs typeface="Times New Roman" panose="02020603050405020304" pitchFamily="18" charset="0"/>
              </a:rPr>
              <a:t>The objective was to analyze an airline dataset that consisted of responses from surveys of customers flying within the United States.  The goal to identify visible trends and patterns in predicting customers with low satisfactions compare to those with high satisfaction(1-5). Through this prediction, provide actionable insight that would improve future customer satisfaction results and in turn help increase airline profits. </a:t>
            </a:r>
          </a:p>
          <a:p>
            <a:pPr marL="0" marR="0">
              <a:spcBef>
                <a:spcPts val="0"/>
              </a:spcBef>
              <a:spcAft>
                <a:spcPts val="0"/>
              </a:spcAft>
            </a:pPr>
            <a:endParaRPr lang="en-US" dirty="0">
              <a:solidFill>
                <a:srgbClr val="0D0D0D"/>
              </a:solidFill>
              <a:ea typeface="HGGothicE" panose="020B0909000000000000" pitchFamily="49" charset="-128"/>
              <a:cs typeface="Times New Roman" panose="02020603050405020304" pitchFamily="18" charset="0"/>
            </a:endParaRPr>
          </a:p>
          <a:p>
            <a:pPr marL="0" marR="0">
              <a:spcBef>
                <a:spcPts val="0"/>
              </a:spcBef>
              <a:spcAft>
                <a:spcPts val="0"/>
              </a:spcAft>
            </a:pPr>
            <a:r>
              <a:rPr lang="en-US" dirty="0">
                <a:solidFill>
                  <a:srgbClr val="0D0D0D"/>
                </a:solidFill>
                <a:effectLst/>
                <a:ea typeface="HGGothicE" panose="020B0909000000000000" pitchFamily="49" charset="-128"/>
                <a:cs typeface="Times New Roman" panose="02020603050405020304" pitchFamily="18" charset="0"/>
              </a:rPr>
              <a:t>Business Questions included:</a:t>
            </a:r>
          </a:p>
        </p:txBody>
      </p:sp>
      <p:sp>
        <p:nvSpPr>
          <p:cNvPr id="5" name="object 5"/>
          <p:cNvSpPr txBox="1"/>
          <p:nvPr/>
        </p:nvSpPr>
        <p:spPr>
          <a:xfrm>
            <a:off x="124264" y="3657600"/>
            <a:ext cx="5879085" cy="2186496"/>
          </a:xfrm>
          <a:prstGeom prst="rect">
            <a:avLst/>
          </a:prstGeom>
        </p:spPr>
        <p:txBody>
          <a:bodyPr vert="horz" wrap="square" lIns="0" tIns="0" rIns="0" bIns="0" rtlCol="0">
            <a:spAutoFit/>
          </a:bodyPr>
          <a:lstStyle/>
          <a:p>
            <a:pPr marL="388620" indent="-376555">
              <a:lnSpc>
                <a:spcPts val="1664"/>
              </a:lnSpc>
              <a:buSzPct val="121428"/>
              <a:buAutoNum type="arabicPeriod"/>
              <a:tabLst>
                <a:tab pos="388620" algn="l"/>
                <a:tab pos="389255" algn="l"/>
              </a:tabLst>
            </a:pPr>
            <a:r>
              <a:rPr lang="en-US" spc="-5" dirty="0">
                <a:cs typeface="Calibri"/>
              </a:rPr>
              <a:t>Is there an attribute that correlate to higher satisfaction or lower satisfaction score?</a:t>
            </a:r>
          </a:p>
          <a:p>
            <a:pPr marL="388620" indent="-376555">
              <a:lnSpc>
                <a:spcPts val="1664"/>
              </a:lnSpc>
              <a:buSzPct val="121428"/>
              <a:buAutoNum type="arabicPeriod"/>
              <a:tabLst>
                <a:tab pos="388620" algn="l"/>
                <a:tab pos="389255" algn="l"/>
              </a:tabLst>
            </a:pPr>
            <a:endParaRPr lang="en-US" dirty="0">
              <a:cs typeface="Calibri"/>
            </a:endParaRPr>
          </a:p>
          <a:p>
            <a:pPr marL="349250" indent="-337185">
              <a:lnSpc>
                <a:spcPts val="1680"/>
              </a:lnSpc>
              <a:buSzPct val="121428"/>
              <a:buAutoNum type="arabicPeriod"/>
              <a:tabLst>
                <a:tab pos="349250" algn="l"/>
                <a:tab pos="349885" algn="l"/>
              </a:tabLst>
            </a:pPr>
            <a:r>
              <a:rPr lang="en-US" dirty="0">
                <a:cs typeface="Calibri"/>
              </a:rPr>
              <a:t>Is there a correlation between time spent at airport to satisfaction ranking?</a:t>
            </a:r>
          </a:p>
          <a:p>
            <a:pPr marL="349250" indent="-337185">
              <a:lnSpc>
                <a:spcPts val="1680"/>
              </a:lnSpc>
              <a:buSzPct val="121428"/>
              <a:buAutoNum type="arabicPeriod"/>
              <a:tabLst>
                <a:tab pos="349250" algn="l"/>
                <a:tab pos="349885" algn="l"/>
              </a:tabLst>
            </a:pPr>
            <a:endParaRPr lang="en-US" dirty="0">
              <a:cs typeface="Calibri"/>
            </a:endParaRPr>
          </a:p>
          <a:p>
            <a:pPr marL="349250" indent="-337185">
              <a:lnSpc>
                <a:spcPts val="1680"/>
              </a:lnSpc>
              <a:buSzPct val="121428"/>
              <a:buAutoNum type="arabicPeriod"/>
              <a:tabLst>
                <a:tab pos="349250" algn="l"/>
                <a:tab pos="349885" algn="l"/>
              </a:tabLst>
            </a:pPr>
            <a:r>
              <a:rPr lang="en-US" spc="-5" dirty="0">
                <a:cs typeface="Calibri"/>
              </a:rPr>
              <a:t>What airlines are performing well/poorly?</a:t>
            </a:r>
          </a:p>
          <a:p>
            <a:pPr marL="349250" indent="-337185">
              <a:lnSpc>
                <a:spcPts val="1680"/>
              </a:lnSpc>
              <a:buSzPct val="121428"/>
              <a:buAutoNum type="arabicPeriod"/>
              <a:tabLst>
                <a:tab pos="349250" algn="l"/>
                <a:tab pos="349885" algn="l"/>
              </a:tabLst>
            </a:pPr>
            <a:endParaRPr lang="en-US" spc="-5" dirty="0">
              <a:cs typeface="Calibri"/>
            </a:endParaRPr>
          </a:p>
          <a:p>
            <a:pPr marL="349250" indent="-337185">
              <a:lnSpc>
                <a:spcPts val="1680"/>
              </a:lnSpc>
              <a:buSzPct val="121428"/>
              <a:buAutoNum type="arabicPeriod"/>
              <a:tabLst>
                <a:tab pos="349250" algn="l"/>
                <a:tab pos="349885" algn="l"/>
              </a:tabLst>
            </a:pPr>
            <a:r>
              <a:rPr lang="en-US" spc="-5" dirty="0">
                <a:cs typeface="Calibri"/>
              </a:rPr>
              <a:t>Does the demographic group differ between levels of satisfaction? What are their demographics?</a:t>
            </a:r>
            <a:endParaRPr lang="en-US" dirty="0">
              <a:cs typeface="Calibri"/>
            </a:endParaRPr>
          </a:p>
        </p:txBody>
      </p:sp>
      <p:pic>
        <p:nvPicPr>
          <p:cNvPr id="15" name="Picture 14">
            <a:extLst>
              <a:ext uri="{FF2B5EF4-FFF2-40B4-BE49-F238E27FC236}">
                <a16:creationId xmlns:a16="http://schemas.microsoft.com/office/drawing/2014/main" id="{8FB8549C-58AD-4429-AA77-1984CEF0507E}"/>
              </a:ext>
            </a:extLst>
          </p:cNvPr>
          <p:cNvPicPr/>
          <p:nvPr/>
        </p:nvPicPr>
        <p:blipFill>
          <a:blip r:embed="rId2"/>
          <a:stretch>
            <a:fillRect/>
          </a:stretch>
        </p:blipFill>
        <p:spPr>
          <a:xfrm>
            <a:off x="6553200" y="941736"/>
            <a:ext cx="3422888" cy="3256858"/>
          </a:xfrm>
          <a:prstGeom prst="rect">
            <a:avLst/>
          </a:prstGeom>
        </p:spPr>
      </p:pic>
      <p:pic>
        <p:nvPicPr>
          <p:cNvPr id="16" name="Picture 15">
            <a:extLst>
              <a:ext uri="{FF2B5EF4-FFF2-40B4-BE49-F238E27FC236}">
                <a16:creationId xmlns:a16="http://schemas.microsoft.com/office/drawing/2014/main" id="{17AD31D0-41FC-4BBA-9934-75501EB79E0B}"/>
              </a:ext>
            </a:extLst>
          </p:cNvPr>
          <p:cNvPicPr/>
          <p:nvPr/>
        </p:nvPicPr>
        <p:blipFill>
          <a:blip r:embed="rId3"/>
          <a:stretch>
            <a:fillRect/>
          </a:stretch>
        </p:blipFill>
        <p:spPr>
          <a:xfrm>
            <a:off x="9334499" y="2947083"/>
            <a:ext cx="2857501" cy="3200400"/>
          </a:xfrm>
          <a:prstGeom prst="rect">
            <a:avLst/>
          </a:prstGeom>
        </p:spPr>
      </p:pic>
      <p:sp>
        <p:nvSpPr>
          <p:cNvPr id="20" name="TextBox 19">
            <a:extLst>
              <a:ext uri="{FF2B5EF4-FFF2-40B4-BE49-F238E27FC236}">
                <a16:creationId xmlns:a16="http://schemas.microsoft.com/office/drawing/2014/main" id="{A8702888-C6AD-4A63-BC00-06F5872EEA0A}"/>
              </a:ext>
            </a:extLst>
          </p:cNvPr>
          <p:cNvSpPr txBox="1"/>
          <p:nvPr/>
        </p:nvSpPr>
        <p:spPr>
          <a:xfrm>
            <a:off x="5562601" y="4299171"/>
            <a:ext cx="3733800" cy="1754326"/>
          </a:xfrm>
          <a:prstGeom prst="rect">
            <a:avLst/>
          </a:prstGeom>
          <a:noFill/>
          <a:ln>
            <a:solidFill>
              <a:schemeClr val="bg1">
                <a:lumMod val="65000"/>
              </a:schemeClr>
            </a:solidFill>
          </a:ln>
          <a:effectLst>
            <a:outerShdw blurRad="63500" sx="102000" sy="102000" algn="ctr" rotWithShape="0">
              <a:prstClr val="black">
                <a:alpha val="40000"/>
              </a:prstClr>
            </a:outerShdw>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dirty="0">
                <a:solidFill>
                  <a:prstClr val="black"/>
                </a:solidFill>
                <a:cs typeface="Arial" panose="020B0604020202020204" pitchFamily="34" charset="0"/>
              </a:rPr>
              <a:t>Observation</a:t>
            </a:r>
            <a:r>
              <a:rPr lang="en-US" sz="1800" b="1" i="1" dirty="0">
                <a:solidFill>
                  <a:prstClr val="black"/>
                </a:solidFill>
                <a:cs typeface="Arial" panose="020B0604020202020204" pitchFamily="34" charset="0"/>
              </a:rPr>
              <a:t>: Strong correlation between Age, Gender, and Satisfaction showing males between 20-60 years old very satisfied and older male and female age 60-80 not very satisfied</a:t>
            </a:r>
            <a:endParaRPr kumimoji="0" lang="en-US" sz="1800" b="1" i="1"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63702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4</a:t>
            </a:r>
            <a:endParaRPr sz="1000">
              <a:latin typeface="Calibri"/>
              <a:cs typeface="Calibri"/>
            </a:endParaRPr>
          </a:p>
        </p:txBody>
      </p:sp>
      <p:sp>
        <p:nvSpPr>
          <p:cNvPr id="3" name="object 3"/>
          <p:cNvSpPr txBox="1">
            <a:spLocks noGrp="1"/>
          </p:cNvSpPr>
          <p:nvPr>
            <p:ph type="title"/>
          </p:nvPr>
        </p:nvSpPr>
        <p:spPr>
          <a:xfrm>
            <a:off x="535940" y="203453"/>
            <a:ext cx="10970260"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30" dirty="0"/>
              <a:t> </a:t>
            </a:r>
            <a:r>
              <a:rPr dirty="0"/>
              <a:t>Based</a:t>
            </a:r>
            <a:r>
              <a:rPr spc="-5" dirty="0"/>
              <a:t> </a:t>
            </a:r>
            <a:r>
              <a:rPr lang="en-US" dirty="0"/>
              <a:t>learning-Airline Satisfaction </a:t>
            </a:r>
            <a:r>
              <a:rPr lang="en-US" spc="-30" dirty="0"/>
              <a:t>D</a:t>
            </a:r>
            <a:r>
              <a:rPr lang="en-US" spc="-25" dirty="0"/>
              <a:t>ata (cont.)</a:t>
            </a:r>
            <a:endParaRPr spc="-25" dirty="0"/>
          </a:p>
        </p:txBody>
      </p:sp>
      <p:pic>
        <p:nvPicPr>
          <p:cNvPr id="17" name="Picture 16">
            <a:extLst>
              <a:ext uri="{FF2B5EF4-FFF2-40B4-BE49-F238E27FC236}">
                <a16:creationId xmlns:a16="http://schemas.microsoft.com/office/drawing/2014/main" id="{AE4D165A-FBFD-456F-9C94-B29DCE50989B}"/>
              </a:ext>
            </a:extLst>
          </p:cNvPr>
          <p:cNvPicPr>
            <a:picLocks noChangeAspect="1"/>
          </p:cNvPicPr>
          <p:nvPr/>
        </p:nvPicPr>
        <p:blipFill>
          <a:blip r:embed="rId2"/>
          <a:stretch>
            <a:fillRect/>
          </a:stretch>
        </p:blipFill>
        <p:spPr>
          <a:xfrm>
            <a:off x="152400" y="1143000"/>
            <a:ext cx="6270366" cy="3149496"/>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32670598-6AAC-44D1-9D23-5A66451661A0}"/>
              </a:ext>
            </a:extLst>
          </p:cNvPr>
          <p:cNvPicPr>
            <a:picLocks noChangeAspect="1"/>
          </p:cNvPicPr>
          <p:nvPr/>
        </p:nvPicPr>
        <p:blipFill>
          <a:blip r:embed="rId3"/>
          <a:stretch>
            <a:fillRect/>
          </a:stretch>
        </p:blipFill>
        <p:spPr>
          <a:xfrm>
            <a:off x="6934199" y="1028700"/>
            <a:ext cx="4937995" cy="4152900"/>
          </a:xfrm>
          <a:prstGeom prst="rect">
            <a:avLst/>
          </a:prstGeom>
          <a:ln>
            <a:solidFill>
              <a:schemeClr val="bg1">
                <a:lumMod val="75000"/>
              </a:schemeClr>
            </a:solidFill>
          </a:ln>
        </p:spPr>
      </p:pic>
      <p:sp>
        <p:nvSpPr>
          <p:cNvPr id="12" name="TextBox 11">
            <a:extLst>
              <a:ext uri="{FF2B5EF4-FFF2-40B4-BE49-F238E27FC236}">
                <a16:creationId xmlns:a16="http://schemas.microsoft.com/office/drawing/2014/main" id="{A1182801-4C8C-47F7-9FEA-3FCDACF9E0ED}"/>
              </a:ext>
            </a:extLst>
          </p:cNvPr>
          <p:cNvSpPr txBox="1"/>
          <p:nvPr/>
        </p:nvSpPr>
        <p:spPr>
          <a:xfrm>
            <a:off x="152400" y="4419600"/>
            <a:ext cx="609511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r>
              <a:rPr kumimoji="0" lang="en-US" sz="18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st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Model – Linear Model Regression to see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statisticall</a:t>
            </a:r>
            <a:r>
              <a:rPr lang="en-US" dirty="0">
                <a:solidFill>
                  <a:prstClr val="black"/>
                </a:solidFill>
                <a:latin typeface="Arial" panose="020B0604020202020204" pitchFamily="34" charset="0"/>
                <a:cs typeface="Arial" panose="020B0604020202020204" pitchFamily="34" charset="0"/>
              </a:rPr>
              <a:t>y significant </a:t>
            </a:r>
            <a:r>
              <a:rPr lang="en-US" dirty="0" err="1">
                <a:solidFill>
                  <a:prstClr val="black"/>
                </a:solidFill>
                <a:latin typeface="Arial" panose="020B0604020202020204" pitchFamily="34" charset="0"/>
                <a:cs typeface="Arial" panose="020B0604020202020204" pitchFamily="34" charset="0"/>
              </a:rPr>
              <a:t>variabless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4D289525-8C00-481F-94A1-A005166FD40A}"/>
              </a:ext>
            </a:extLst>
          </p:cNvPr>
          <p:cNvSpPr txBox="1"/>
          <p:nvPr/>
        </p:nvSpPr>
        <p:spPr>
          <a:xfrm>
            <a:off x="1219200" y="5511750"/>
            <a:ext cx="7273155" cy="12618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Arial" panose="020B0604020202020204" pitchFamily="34" charset="0"/>
                <a:cs typeface="Arial" panose="020B0604020202020204" pitchFamily="34" charset="0"/>
              </a:rPr>
              <a:t>2</a:t>
            </a:r>
            <a:r>
              <a:rPr kumimoji="0" lang="en-US" sz="2000" b="0" i="0" u="none" strike="noStrike" kern="1200" cap="none" spc="0" normalizeH="0" baseline="30000" noProof="0" dirty="0" err="1">
                <a:ln>
                  <a:noFill/>
                </a:ln>
                <a:solidFill>
                  <a:prstClr val="black"/>
                </a:solidFill>
                <a:effectLst/>
                <a:uLnTx/>
                <a:uFillTx/>
                <a:latin typeface="Arial" panose="020B0604020202020204" pitchFamily="34" charset="0"/>
                <a:ea typeface="+mn-ea"/>
                <a:cs typeface="Arial" panose="020B0604020202020204" pitchFamily="34" charset="0"/>
              </a:rPr>
              <a:t>nd</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Model – Support Vector Machines, using KSVM function</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19" name="Picture 18">
            <a:extLst>
              <a:ext uri="{FF2B5EF4-FFF2-40B4-BE49-F238E27FC236}">
                <a16:creationId xmlns:a16="http://schemas.microsoft.com/office/drawing/2014/main" id="{942D8E13-2AF0-4CA3-B436-B48424680808}"/>
              </a:ext>
            </a:extLst>
          </p:cNvPr>
          <p:cNvPicPr>
            <a:picLocks noChangeAspect="1"/>
          </p:cNvPicPr>
          <p:nvPr/>
        </p:nvPicPr>
        <p:blipFill>
          <a:blip r:embed="rId4"/>
          <a:stretch>
            <a:fillRect/>
          </a:stretch>
        </p:blipFill>
        <p:spPr>
          <a:xfrm>
            <a:off x="8266648" y="4396770"/>
            <a:ext cx="3345660" cy="1569660"/>
          </a:xfrm>
          <a:prstGeom prst="rect">
            <a:avLst/>
          </a:prstGeom>
          <a:ln>
            <a:solidFill>
              <a:schemeClr val="bg1">
                <a:lumMod val="75000"/>
              </a:schemeClr>
            </a:solidFill>
          </a:ln>
        </p:spPr>
      </p:pic>
    </p:spTree>
    <p:extLst>
      <p:ext uri="{BB962C8B-B14F-4D97-AF65-F5344CB8AC3E}">
        <p14:creationId xmlns:p14="http://schemas.microsoft.com/office/powerpoint/2010/main" val="329801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4</a:t>
            </a:r>
            <a:endParaRPr sz="1000">
              <a:latin typeface="Calibri"/>
              <a:cs typeface="Calibri"/>
            </a:endParaRPr>
          </a:p>
        </p:txBody>
      </p:sp>
      <p:sp>
        <p:nvSpPr>
          <p:cNvPr id="3" name="object 3"/>
          <p:cNvSpPr txBox="1">
            <a:spLocks noGrp="1"/>
          </p:cNvSpPr>
          <p:nvPr>
            <p:ph type="title"/>
          </p:nvPr>
        </p:nvSpPr>
        <p:spPr>
          <a:xfrm>
            <a:off x="535940" y="203453"/>
            <a:ext cx="10970260"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30" dirty="0"/>
              <a:t> </a:t>
            </a:r>
            <a:r>
              <a:rPr dirty="0"/>
              <a:t>Based</a:t>
            </a:r>
            <a:r>
              <a:rPr spc="-5" dirty="0"/>
              <a:t> </a:t>
            </a:r>
            <a:r>
              <a:rPr lang="en-US" dirty="0"/>
              <a:t>learning-Airline Satisfaction </a:t>
            </a:r>
            <a:r>
              <a:rPr lang="en-US" spc="-30" dirty="0"/>
              <a:t>D</a:t>
            </a:r>
            <a:r>
              <a:rPr lang="en-US" spc="-25" dirty="0"/>
              <a:t>ata (cont.)</a:t>
            </a:r>
            <a:endParaRPr spc="-25" dirty="0"/>
          </a:p>
        </p:txBody>
      </p:sp>
      <p:pic>
        <p:nvPicPr>
          <p:cNvPr id="15" name="Picture 14">
            <a:extLst>
              <a:ext uri="{FF2B5EF4-FFF2-40B4-BE49-F238E27FC236}">
                <a16:creationId xmlns:a16="http://schemas.microsoft.com/office/drawing/2014/main" id="{E34EA143-9E92-40C2-BBC2-E10B418FF28D}"/>
              </a:ext>
            </a:extLst>
          </p:cNvPr>
          <p:cNvPicPr/>
          <p:nvPr/>
        </p:nvPicPr>
        <p:blipFill>
          <a:blip r:embed="rId2"/>
          <a:stretch>
            <a:fillRect/>
          </a:stretch>
        </p:blipFill>
        <p:spPr>
          <a:xfrm>
            <a:off x="241935" y="1003352"/>
            <a:ext cx="3547760" cy="2514600"/>
          </a:xfrm>
          <a:prstGeom prst="rect">
            <a:avLst/>
          </a:prstGeom>
        </p:spPr>
      </p:pic>
      <p:pic>
        <p:nvPicPr>
          <p:cNvPr id="16" name="Picture 15">
            <a:extLst>
              <a:ext uri="{FF2B5EF4-FFF2-40B4-BE49-F238E27FC236}">
                <a16:creationId xmlns:a16="http://schemas.microsoft.com/office/drawing/2014/main" id="{24FD4427-5401-49DA-A83C-CA292F3461F6}"/>
              </a:ext>
            </a:extLst>
          </p:cNvPr>
          <p:cNvPicPr/>
          <p:nvPr/>
        </p:nvPicPr>
        <p:blipFill>
          <a:blip r:embed="rId3"/>
          <a:stretch>
            <a:fillRect/>
          </a:stretch>
        </p:blipFill>
        <p:spPr>
          <a:xfrm>
            <a:off x="4419600" y="1015757"/>
            <a:ext cx="3352800" cy="2514600"/>
          </a:xfrm>
          <a:prstGeom prst="rect">
            <a:avLst/>
          </a:prstGeom>
        </p:spPr>
      </p:pic>
      <p:pic>
        <p:nvPicPr>
          <p:cNvPr id="20" name="Picture 19">
            <a:extLst>
              <a:ext uri="{FF2B5EF4-FFF2-40B4-BE49-F238E27FC236}">
                <a16:creationId xmlns:a16="http://schemas.microsoft.com/office/drawing/2014/main" id="{5D0AD80F-2F86-476B-9A5C-E1B559671E01}"/>
              </a:ext>
            </a:extLst>
          </p:cNvPr>
          <p:cNvPicPr/>
          <p:nvPr/>
        </p:nvPicPr>
        <p:blipFill>
          <a:blip r:embed="rId4"/>
          <a:stretch>
            <a:fillRect/>
          </a:stretch>
        </p:blipFill>
        <p:spPr>
          <a:xfrm>
            <a:off x="8305800" y="1045882"/>
            <a:ext cx="3429000" cy="2594344"/>
          </a:xfrm>
          <a:prstGeom prst="rect">
            <a:avLst/>
          </a:prstGeom>
        </p:spPr>
      </p:pic>
      <p:sp>
        <p:nvSpPr>
          <p:cNvPr id="21" name="TextBox 20">
            <a:extLst>
              <a:ext uri="{FF2B5EF4-FFF2-40B4-BE49-F238E27FC236}">
                <a16:creationId xmlns:a16="http://schemas.microsoft.com/office/drawing/2014/main" id="{A1C79660-5828-4CE9-BD4B-2BDEA38F0E2A}"/>
              </a:ext>
            </a:extLst>
          </p:cNvPr>
          <p:cNvSpPr txBox="1"/>
          <p:nvPr/>
        </p:nvSpPr>
        <p:spPr>
          <a:xfrm>
            <a:off x="241935" y="3576991"/>
            <a:ext cx="11950065" cy="2693045"/>
          </a:xfrm>
          <a:prstGeom prst="rect">
            <a:avLst/>
          </a:prstGeom>
          <a:noFill/>
        </p:spPr>
        <p:txBody>
          <a:bodyPr wrap="square">
            <a:spAutoFit/>
          </a:bodyPr>
          <a:lstStyle/>
          <a:p>
            <a:pPr>
              <a:buSzPts val="1200"/>
            </a:pPr>
            <a:r>
              <a:rPr lang="en-US" sz="1400" b="1" spc="-35" dirty="0">
                <a:solidFill>
                  <a:srgbClr val="001F5F"/>
                </a:solidFill>
                <a:cs typeface="Segoe UI"/>
              </a:rPr>
              <a:t>FINDINGS AND RECOMMENDATION</a:t>
            </a:r>
            <a:endParaRPr lang="en-US" sz="1400" dirty="0">
              <a:cs typeface="Segoe UI"/>
            </a:endParaRPr>
          </a:p>
          <a:p>
            <a:pPr marR="0" lvl="0">
              <a:spcBef>
                <a:spcPts val="0"/>
              </a:spcBef>
              <a:spcAft>
                <a:spcPts val="0"/>
              </a:spcAft>
              <a:buSzPts val="1200"/>
            </a:pPr>
            <a:endParaRPr lang="en-US" sz="1100" dirty="0">
              <a:effectLst/>
              <a:ea typeface="Calibri" panose="020F0502020204030204" pitchFamily="34" charset="0"/>
              <a:cs typeface="Times New Roman" panose="02020603050405020304" pitchFamily="18" charset="0"/>
            </a:endParaRPr>
          </a:p>
          <a:p>
            <a:pPr marL="171450" marR="0" lvl="0" indent="-171450">
              <a:spcBef>
                <a:spcPts val="0"/>
              </a:spcBef>
              <a:spcAft>
                <a:spcPts val="0"/>
              </a:spcAft>
              <a:buSzPts val="1200"/>
              <a:buFont typeface="Wingdings" panose="05000000000000000000" pitchFamily="2" charset="2"/>
              <a:buChar char="§"/>
            </a:pPr>
            <a:r>
              <a:rPr lang="en-US" sz="1600" dirty="0">
                <a:ea typeface="Calibri" panose="020F0502020204030204" pitchFamily="34" charset="0"/>
                <a:cs typeface="Times New Roman" panose="02020603050405020304" pitchFamily="18" charset="0"/>
              </a:rPr>
              <a:t>F</a:t>
            </a:r>
            <a:r>
              <a:rPr lang="en-US" sz="1600" dirty="0">
                <a:effectLst/>
                <a:ea typeface="Calibri" panose="020F0502020204030204" pitchFamily="34" charset="0"/>
                <a:cs typeface="Times New Roman" panose="02020603050405020304" pitchFamily="18" charset="0"/>
              </a:rPr>
              <a:t>ocus on males between the age of 20-60, as they are their satisfied customers. If Airlines are wanting to reach further, they should expand the demographic to reach the female population of age 20-60</a:t>
            </a:r>
            <a:endParaRPr lang="en-US" sz="1600" dirty="0">
              <a:ea typeface="Calibri" panose="020F0502020204030204" pitchFamily="34" charset="0"/>
              <a:cs typeface="Times New Roman" panose="02020603050405020304" pitchFamily="18" charset="0"/>
            </a:endParaRPr>
          </a:p>
          <a:p>
            <a:pPr marL="342900" marR="0" lvl="0" indent="-342900">
              <a:spcBef>
                <a:spcPts val="0"/>
              </a:spcBef>
              <a:spcAft>
                <a:spcPts val="0"/>
              </a:spcAft>
              <a:buSzPts val="1200"/>
              <a:buFont typeface="Wingdings" panose="05000000000000000000" pitchFamily="2" charset="2"/>
              <a:buChar char="§"/>
            </a:pPr>
            <a:endParaRPr lang="en-US" sz="1600" dirty="0">
              <a:effectLst/>
              <a:ea typeface="Calibri" panose="020F0502020204030204" pitchFamily="34" charset="0"/>
              <a:cs typeface="Times New Roman" panose="02020603050405020304" pitchFamily="18" charset="0"/>
            </a:endParaRPr>
          </a:p>
          <a:p>
            <a:pPr marL="171450" marR="0" lvl="0" indent="-171450">
              <a:spcBef>
                <a:spcPts val="0"/>
              </a:spcBef>
              <a:spcAft>
                <a:spcPts val="0"/>
              </a:spcAft>
              <a:buSzPts val="1200"/>
              <a:buFont typeface="Wingdings" panose="05000000000000000000" pitchFamily="2" charset="2"/>
              <a:buChar char="§"/>
            </a:pPr>
            <a:r>
              <a:rPr lang="en-US" sz="1600" dirty="0">
                <a:ea typeface="Calibri" panose="020F0502020204030204" pitchFamily="34" charset="0"/>
                <a:cs typeface="Times New Roman" panose="02020603050405020304" pitchFamily="18" charset="0"/>
              </a:rPr>
              <a:t>B</a:t>
            </a:r>
            <a:r>
              <a:rPr lang="en-US" sz="1600" dirty="0">
                <a:effectLst/>
                <a:ea typeface="Calibri" panose="020F0502020204030204" pitchFamily="34" charset="0"/>
                <a:cs typeface="Times New Roman" panose="02020603050405020304" pitchFamily="18" charset="0"/>
              </a:rPr>
              <a:t>e very conscious of their flight prices as price sensitive customers tend to give lower satisfaction, especially paired with flight delays</a:t>
            </a:r>
          </a:p>
          <a:p>
            <a:pPr marL="342900" marR="0" lvl="0" indent="-342900">
              <a:spcBef>
                <a:spcPts val="0"/>
              </a:spcBef>
              <a:spcAft>
                <a:spcPts val="0"/>
              </a:spcAft>
              <a:buSzPts val="1200"/>
              <a:buFont typeface="Wingdings" panose="05000000000000000000" pitchFamily="2" charset="2"/>
              <a:buChar char="§"/>
            </a:pPr>
            <a:endParaRPr lang="en-US" sz="1600" dirty="0">
              <a:effectLst/>
              <a:ea typeface="Calibri" panose="020F0502020204030204" pitchFamily="34" charset="0"/>
              <a:cs typeface="Times New Roman" panose="02020603050405020304" pitchFamily="18" charset="0"/>
            </a:endParaRPr>
          </a:p>
          <a:p>
            <a:pPr marL="171450" marR="0" indent="-171450">
              <a:spcBef>
                <a:spcPts val="0"/>
              </a:spcBef>
              <a:spcAft>
                <a:spcPts val="0"/>
              </a:spcAft>
              <a:buFont typeface="Wingdings" panose="05000000000000000000" pitchFamily="2" charset="2"/>
              <a:buChar char="§"/>
            </a:pPr>
            <a:r>
              <a:rPr lang="en-US" sz="1600" dirty="0">
                <a:effectLst/>
                <a:ea typeface="Calibri" panose="020F0502020204030204" pitchFamily="34" charset="0"/>
                <a:cs typeface="Times New Roman" panose="02020603050405020304" pitchFamily="18" charset="0"/>
              </a:rPr>
              <a:t>Airlines should work to keep the average Arrival Delay less than 20 minutes since lower satisfaction is correlated to higher arrival delay</a:t>
            </a:r>
            <a:endParaRPr lang="en-US" sz="1600" dirty="0">
              <a:ea typeface="Calibri" panose="020F0502020204030204" pitchFamily="34" charset="0"/>
              <a:cs typeface="Times New Roman" panose="02020603050405020304" pitchFamily="18" charset="0"/>
            </a:endParaRPr>
          </a:p>
          <a:p>
            <a:pPr marL="171450" marR="0" indent="-171450">
              <a:spcBef>
                <a:spcPts val="0"/>
              </a:spcBef>
              <a:spcAft>
                <a:spcPts val="0"/>
              </a:spcAft>
              <a:buFont typeface="Wingdings" panose="05000000000000000000" pitchFamily="2" charset="2"/>
              <a:buChar char="§"/>
            </a:pPr>
            <a:endParaRPr lang="en-US" sz="1600" dirty="0">
              <a:ea typeface="Calibri" panose="020F0502020204030204" pitchFamily="34" charset="0"/>
              <a:cs typeface="Times New Roman" panose="02020603050405020304" pitchFamily="18" charset="0"/>
            </a:endParaRPr>
          </a:p>
          <a:p>
            <a:pPr marL="171450" marR="0" indent="-171450">
              <a:spcBef>
                <a:spcPts val="0"/>
              </a:spcBef>
              <a:spcAft>
                <a:spcPts val="0"/>
              </a:spcAft>
              <a:buFont typeface="Wingdings" panose="05000000000000000000" pitchFamily="2" charset="2"/>
              <a:buChar char="§"/>
            </a:pPr>
            <a:r>
              <a:rPr lang="en-US" sz="1600" dirty="0">
                <a:effectLst/>
                <a:ea typeface="Calibri" panose="020F0502020204030204" pitchFamily="34" charset="0"/>
                <a:cs typeface="Times New Roman" panose="02020603050405020304" pitchFamily="18" charset="0"/>
              </a:rPr>
              <a:t>When considering which terminals to reside in, airlines should be conscious of the bars and restaurants in the terminals that appeals to their demographic customers, since Eating and Drinking at Airport shows to be a significant variable to satisfaction</a:t>
            </a:r>
          </a:p>
        </p:txBody>
      </p:sp>
      <p:sp>
        <p:nvSpPr>
          <p:cNvPr id="22" name="object 9">
            <a:extLst>
              <a:ext uri="{FF2B5EF4-FFF2-40B4-BE49-F238E27FC236}">
                <a16:creationId xmlns:a16="http://schemas.microsoft.com/office/drawing/2014/main" id="{0667DA05-4EC8-44FC-82A9-B25C77AB4F91}"/>
              </a:ext>
            </a:extLst>
          </p:cNvPr>
          <p:cNvSpPr/>
          <p:nvPr/>
        </p:nvSpPr>
        <p:spPr>
          <a:xfrm>
            <a:off x="1066800" y="1003352"/>
            <a:ext cx="2705640" cy="215848"/>
          </a:xfrm>
          <a:custGeom>
            <a:avLst/>
            <a:gdLst/>
            <a:ahLst/>
            <a:cxnLst/>
            <a:rect l="l" t="t" r="r" b="b"/>
            <a:pathLst>
              <a:path w="1946275" h="1203960">
                <a:moveTo>
                  <a:pt x="0" y="1203960"/>
                </a:moveTo>
                <a:lnTo>
                  <a:pt x="1946148" y="1203960"/>
                </a:lnTo>
                <a:lnTo>
                  <a:pt x="1946148" y="0"/>
                </a:lnTo>
                <a:lnTo>
                  <a:pt x="0" y="0"/>
                </a:lnTo>
                <a:lnTo>
                  <a:pt x="0" y="1203960"/>
                </a:lnTo>
                <a:close/>
              </a:path>
            </a:pathLst>
          </a:custGeom>
          <a:ln w="57912">
            <a:solidFill>
              <a:srgbClr val="00B050"/>
            </a:solidFill>
          </a:ln>
        </p:spPr>
        <p:txBody>
          <a:bodyPr wrap="square" lIns="0" tIns="0" rIns="0" bIns="0" rtlCol="0"/>
          <a:lstStyle/>
          <a:p>
            <a:endParaRPr/>
          </a:p>
        </p:txBody>
      </p:sp>
      <p:sp>
        <p:nvSpPr>
          <p:cNvPr id="23" name="object 9">
            <a:extLst>
              <a:ext uri="{FF2B5EF4-FFF2-40B4-BE49-F238E27FC236}">
                <a16:creationId xmlns:a16="http://schemas.microsoft.com/office/drawing/2014/main" id="{2F3163FF-B9B9-482F-91AA-3DD9460B4755}"/>
              </a:ext>
            </a:extLst>
          </p:cNvPr>
          <p:cNvSpPr/>
          <p:nvPr/>
        </p:nvSpPr>
        <p:spPr>
          <a:xfrm>
            <a:off x="5257800" y="1021073"/>
            <a:ext cx="2705640" cy="215848"/>
          </a:xfrm>
          <a:custGeom>
            <a:avLst/>
            <a:gdLst/>
            <a:ahLst/>
            <a:cxnLst/>
            <a:rect l="l" t="t" r="r" b="b"/>
            <a:pathLst>
              <a:path w="1946275" h="1203960">
                <a:moveTo>
                  <a:pt x="0" y="1203960"/>
                </a:moveTo>
                <a:lnTo>
                  <a:pt x="1946148" y="1203960"/>
                </a:lnTo>
                <a:lnTo>
                  <a:pt x="1946148" y="0"/>
                </a:lnTo>
                <a:lnTo>
                  <a:pt x="0" y="0"/>
                </a:lnTo>
                <a:lnTo>
                  <a:pt x="0" y="1203960"/>
                </a:lnTo>
                <a:close/>
              </a:path>
            </a:pathLst>
          </a:custGeom>
          <a:ln w="57912">
            <a:solidFill>
              <a:srgbClr val="00B050"/>
            </a:solidFill>
          </a:ln>
        </p:spPr>
        <p:txBody>
          <a:bodyPr wrap="square" lIns="0" tIns="0" rIns="0" bIns="0" rtlCol="0"/>
          <a:lstStyle/>
          <a:p>
            <a:endParaRPr/>
          </a:p>
        </p:txBody>
      </p:sp>
    </p:spTree>
    <p:extLst>
      <p:ext uri="{BB962C8B-B14F-4D97-AF65-F5344CB8AC3E}">
        <p14:creationId xmlns:p14="http://schemas.microsoft.com/office/powerpoint/2010/main" val="231103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881127"/>
            <a:ext cx="12192000" cy="5943600"/>
          </a:xfrm>
          <a:custGeom>
            <a:avLst/>
            <a:gdLst/>
            <a:ahLst/>
            <a:cxnLst/>
            <a:rect l="l" t="t" r="r" b="b"/>
            <a:pathLst>
              <a:path w="12192000" h="5943600">
                <a:moveTo>
                  <a:pt x="0" y="5943599"/>
                </a:moveTo>
                <a:lnTo>
                  <a:pt x="12192000" y="5943599"/>
                </a:lnTo>
                <a:lnTo>
                  <a:pt x="12192000" y="0"/>
                </a:lnTo>
                <a:lnTo>
                  <a:pt x="0" y="0"/>
                </a:lnTo>
                <a:lnTo>
                  <a:pt x="0" y="5943599"/>
                </a:lnTo>
                <a:close/>
              </a:path>
            </a:pathLst>
          </a:custGeom>
          <a:solidFill>
            <a:srgbClr val="E8EAEB"/>
          </a:solidFill>
        </p:spPr>
        <p:txBody>
          <a:bodyPr wrap="square" lIns="0" tIns="0" rIns="0" bIns="0" rtlCol="0"/>
          <a:lstStyle/>
          <a:p>
            <a:endParaRPr/>
          </a:p>
        </p:txBody>
      </p:sp>
      <p:sp>
        <p:nvSpPr>
          <p:cNvPr id="3" name="object 3"/>
          <p:cNvSpPr/>
          <p:nvPr/>
        </p:nvSpPr>
        <p:spPr>
          <a:xfrm>
            <a:off x="0" y="33273"/>
            <a:ext cx="12192000" cy="914400"/>
          </a:xfrm>
          <a:custGeom>
            <a:avLst/>
            <a:gdLst/>
            <a:ahLst/>
            <a:cxnLst/>
            <a:rect l="l" t="t" r="r" b="b"/>
            <a:pathLst>
              <a:path w="12192000" h="914400">
                <a:moveTo>
                  <a:pt x="12192000" y="0"/>
                </a:moveTo>
                <a:lnTo>
                  <a:pt x="0" y="0"/>
                </a:lnTo>
                <a:lnTo>
                  <a:pt x="0" y="914400"/>
                </a:lnTo>
                <a:lnTo>
                  <a:pt x="12192000" y="914400"/>
                </a:lnTo>
                <a:lnTo>
                  <a:pt x="12192000" y="0"/>
                </a:lnTo>
                <a:close/>
              </a:path>
            </a:pathLst>
          </a:custGeom>
          <a:solidFill>
            <a:srgbClr val="D34500"/>
          </a:solidFill>
        </p:spPr>
        <p:txBody>
          <a:bodyPr wrap="square" lIns="0" tIns="0" rIns="0" bIns="0" rtlCol="0"/>
          <a:lstStyle/>
          <a:p>
            <a:endParaRPr/>
          </a:p>
        </p:txBody>
      </p:sp>
      <p:grpSp>
        <p:nvGrpSpPr>
          <p:cNvPr id="4" name="object 4"/>
          <p:cNvGrpSpPr/>
          <p:nvPr/>
        </p:nvGrpSpPr>
        <p:grpSpPr>
          <a:xfrm>
            <a:off x="0" y="6196584"/>
            <a:ext cx="12192000" cy="661670"/>
            <a:chOff x="0" y="6196584"/>
            <a:chExt cx="12192000" cy="661670"/>
          </a:xfrm>
        </p:grpSpPr>
        <p:sp>
          <p:nvSpPr>
            <p:cNvPr id="5" name="object 5"/>
            <p:cNvSpPr/>
            <p:nvPr/>
          </p:nvSpPr>
          <p:spPr>
            <a:xfrm>
              <a:off x="0" y="6196584"/>
              <a:ext cx="12192000" cy="661670"/>
            </a:xfrm>
            <a:custGeom>
              <a:avLst/>
              <a:gdLst/>
              <a:ahLst/>
              <a:cxnLst/>
              <a:rect l="l" t="t" r="r" b="b"/>
              <a:pathLst>
                <a:path w="12192000" h="661670">
                  <a:moveTo>
                    <a:pt x="12192000" y="0"/>
                  </a:moveTo>
                  <a:lnTo>
                    <a:pt x="0" y="0"/>
                  </a:lnTo>
                  <a:lnTo>
                    <a:pt x="0" y="661415"/>
                  </a:lnTo>
                  <a:lnTo>
                    <a:pt x="12192000" y="661415"/>
                  </a:lnTo>
                  <a:lnTo>
                    <a:pt x="12192000"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559308" y="6417564"/>
              <a:ext cx="1362456" cy="173736"/>
            </a:xfrm>
            <a:prstGeom prst="rect">
              <a:avLst/>
            </a:prstGeom>
          </p:spPr>
        </p:pic>
      </p:grpSp>
      <p:sp>
        <p:nvSpPr>
          <p:cNvPr id="7" name="object 7"/>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5</a:t>
            </a:r>
            <a:endParaRPr sz="1000">
              <a:latin typeface="Calibri"/>
              <a:cs typeface="Calibri"/>
            </a:endParaRPr>
          </a:p>
        </p:txBody>
      </p:sp>
      <p:sp>
        <p:nvSpPr>
          <p:cNvPr id="8" name="object 8"/>
          <p:cNvSpPr txBox="1"/>
          <p:nvPr/>
        </p:nvSpPr>
        <p:spPr>
          <a:xfrm>
            <a:off x="535940" y="203453"/>
            <a:ext cx="10894060" cy="566822"/>
          </a:xfrm>
          <a:prstGeom prst="rect">
            <a:avLst/>
          </a:prstGeom>
        </p:spPr>
        <p:txBody>
          <a:bodyPr vert="horz" wrap="square" lIns="0" tIns="12700" rIns="0" bIns="0" rtlCol="0">
            <a:spAutoFit/>
          </a:bodyPr>
          <a:lstStyle/>
          <a:p>
            <a:pPr marL="12700">
              <a:lnSpc>
                <a:spcPct val="100000"/>
              </a:lnSpc>
              <a:spcBef>
                <a:spcPts val="100"/>
              </a:spcBef>
            </a:pPr>
            <a:r>
              <a:rPr sz="3600" spc="-15" dirty="0">
                <a:solidFill>
                  <a:srgbClr val="FFFFFF"/>
                </a:solidFill>
                <a:latin typeface="Calibri"/>
                <a:cs typeface="Calibri"/>
              </a:rPr>
              <a:t>Project</a:t>
            </a:r>
            <a:r>
              <a:rPr sz="3600" spc="-35" dirty="0">
                <a:solidFill>
                  <a:srgbClr val="FFFFFF"/>
                </a:solidFill>
                <a:latin typeface="Calibri"/>
                <a:cs typeface="Calibri"/>
              </a:rPr>
              <a:t> </a:t>
            </a:r>
            <a:r>
              <a:rPr sz="3600" dirty="0">
                <a:solidFill>
                  <a:srgbClr val="FFFFFF"/>
                </a:solidFill>
                <a:latin typeface="Calibri"/>
                <a:cs typeface="Calibri"/>
              </a:rPr>
              <a:t>Based</a:t>
            </a:r>
            <a:r>
              <a:rPr sz="3600" spc="-10" dirty="0">
                <a:solidFill>
                  <a:srgbClr val="FFFFFF"/>
                </a:solidFill>
                <a:latin typeface="Calibri"/>
                <a:cs typeface="Calibri"/>
              </a:rPr>
              <a:t> </a:t>
            </a:r>
            <a:r>
              <a:rPr sz="3600" spc="-5" dirty="0">
                <a:solidFill>
                  <a:srgbClr val="FFFFFF"/>
                </a:solidFill>
                <a:latin typeface="Calibri"/>
                <a:cs typeface="Calibri"/>
              </a:rPr>
              <a:t>learning-</a:t>
            </a:r>
            <a:r>
              <a:rPr lang="en-US" sz="3600" spc="-5" dirty="0">
                <a:solidFill>
                  <a:srgbClr val="FFFFFF"/>
                </a:solidFill>
                <a:latin typeface="Calibri"/>
                <a:cs typeface="Calibri"/>
              </a:rPr>
              <a:t>Photo Organization Database</a:t>
            </a:r>
            <a:endParaRPr sz="3600" dirty="0">
              <a:latin typeface="Calibri"/>
              <a:cs typeface="Calibri"/>
            </a:endParaRPr>
          </a:p>
        </p:txBody>
      </p:sp>
      <p:sp>
        <p:nvSpPr>
          <p:cNvPr id="9" name="object 9"/>
          <p:cNvSpPr txBox="1"/>
          <p:nvPr/>
        </p:nvSpPr>
        <p:spPr>
          <a:xfrm>
            <a:off x="241808" y="1046479"/>
            <a:ext cx="11329670" cy="1120820"/>
          </a:xfrm>
          <a:prstGeom prst="rect">
            <a:avLst/>
          </a:prstGeom>
        </p:spPr>
        <p:txBody>
          <a:bodyPr vert="horz" wrap="square" lIns="0" tIns="12700" rIns="0" bIns="0" rtlCol="0">
            <a:spAutoFit/>
          </a:bodyPr>
          <a:lstStyle/>
          <a:p>
            <a:pPr marL="12700" marR="5080" algn="just">
              <a:lnSpc>
                <a:spcPct val="100000"/>
              </a:lnSpc>
              <a:spcBef>
                <a:spcPts val="100"/>
              </a:spcBef>
            </a:pPr>
            <a:r>
              <a:rPr lang="en-US" sz="1800" dirty="0">
                <a:effectLst/>
                <a:ea typeface="Calibri" panose="020F0502020204030204" pitchFamily="34" charset="0"/>
              </a:rPr>
              <a:t>Have you ever gotten the notifications on your </a:t>
            </a:r>
            <a:r>
              <a:rPr lang="en-US" sz="1800" dirty="0" err="1">
                <a:effectLst/>
                <a:ea typeface="Calibri" panose="020F0502020204030204" pitchFamily="34" charset="0"/>
              </a:rPr>
              <a:t>icloud</a:t>
            </a:r>
            <a:r>
              <a:rPr lang="en-US" sz="1800" dirty="0">
                <a:effectLst/>
                <a:ea typeface="Calibri" panose="020F0502020204030204" pitchFamily="34" charset="0"/>
              </a:rPr>
              <a:t> that said, “Storage Almost Full” or “Not Enough Storage available for back-up.” I get these notification pop ups daily on my cloud or on my phone, and when I look to see what is taking up my storage space, it’s always my photos. This project looks at the implementation of a photo organization database (POD), to help streamline my photographs</a:t>
            </a:r>
            <a:endParaRPr sz="1800" dirty="0">
              <a:cs typeface="Calibri"/>
            </a:endParaRPr>
          </a:p>
        </p:txBody>
      </p:sp>
      <p:pic>
        <p:nvPicPr>
          <p:cNvPr id="21" name="Picture 20">
            <a:extLst>
              <a:ext uri="{FF2B5EF4-FFF2-40B4-BE49-F238E27FC236}">
                <a16:creationId xmlns:a16="http://schemas.microsoft.com/office/drawing/2014/main" id="{F4641183-28EE-4C0C-9997-2642B8235E02}"/>
              </a:ext>
            </a:extLst>
          </p:cNvPr>
          <p:cNvPicPr>
            <a:picLocks noChangeAspect="1"/>
          </p:cNvPicPr>
          <p:nvPr/>
        </p:nvPicPr>
        <p:blipFill>
          <a:blip r:embed="rId3"/>
          <a:stretch>
            <a:fillRect/>
          </a:stretch>
        </p:blipFill>
        <p:spPr>
          <a:xfrm>
            <a:off x="182041" y="2170843"/>
            <a:ext cx="4066770" cy="3928701"/>
          </a:xfrm>
          <a:prstGeom prst="rect">
            <a:avLst/>
          </a:prstGeom>
          <a:ln>
            <a:solidFill>
              <a:schemeClr val="bg1">
                <a:lumMod val="75000"/>
              </a:schemeClr>
            </a:solidFill>
          </a:ln>
        </p:spPr>
      </p:pic>
      <p:pic>
        <p:nvPicPr>
          <p:cNvPr id="23" name="Picture 22">
            <a:extLst>
              <a:ext uri="{FF2B5EF4-FFF2-40B4-BE49-F238E27FC236}">
                <a16:creationId xmlns:a16="http://schemas.microsoft.com/office/drawing/2014/main" id="{AFAE45D1-649F-41FE-BFFC-09ABAF90B511}"/>
              </a:ext>
            </a:extLst>
          </p:cNvPr>
          <p:cNvPicPr>
            <a:picLocks noChangeAspect="1"/>
          </p:cNvPicPr>
          <p:nvPr/>
        </p:nvPicPr>
        <p:blipFill>
          <a:blip r:embed="rId4"/>
          <a:stretch>
            <a:fillRect/>
          </a:stretch>
        </p:blipFill>
        <p:spPr>
          <a:xfrm>
            <a:off x="4391794" y="1905000"/>
            <a:ext cx="3881862" cy="3979060"/>
          </a:xfrm>
          <a:prstGeom prst="rect">
            <a:avLst/>
          </a:prstGeom>
          <a:ln>
            <a:solidFill>
              <a:schemeClr val="bg1">
                <a:lumMod val="75000"/>
              </a:schemeClr>
            </a:solidFill>
          </a:ln>
        </p:spPr>
      </p:pic>
      <p:pic>
        <p:nvPicPr>
          <p:cNvPr id="25" name="Picture 24">
            <a:extLst>
              <a:ext uri="{FF2B5EF4-FFF2-40B4-BE49-F238E27FC236}">
                <a16:creationId xmlns:a16="http://schemas.microsoft.com/office/drawing/2014/main" id="{D531B2AB-1125-4E3C-B86F-A88801976B63}"/>
              </a:ext>
            </a:extLst>
          </p:cNvPr>
          <p:cNvPicPr>
            <a:picLocks noChangeAspect="1"/>
          </p:cNvPicPr>
          <p:nvPr/>
        </p:nvPicPr>
        <p:blipFill>
          <a:blip r:embed="rId5"/>
          <a:stretch>
            <a:fillRect/>
          </a:stretch>
        </p:blipFill>
        <p:spPr>
          <a:xfrm>
            <a:off x="7923960" y="3733800"/>
            <a:ext cx="4301710" cy="2021748"/>
          </a:xfrm>
          <a:prstGeom prst="rect">
            <a:avLst/>
          </a:prstGeom>
          <a:ln>
            <a:solidFill>
              <a:schemeClr val="bg1">
                <a:lumMod val="75000"/>
              </a:schemeClr>
            </a:solidFill>
          </a:ln>
        </p:spPr>
      </p:pic>
      <p:sp>
        <p:nvSpPr>
          <p:cNvPr id="27" name="TextBox 26">
            <a:extLst>
              <a:ext uri="{FF2B5EF4-FFF2-40B4-BE49-F238E27FC236}">
                <a16:creationId xmlns:a16="http://schemas.microsoft.com/office/drawing/2014/main" id="{8C7C3E34-FE33-408C-B320-65A9B562EB3C}"/>
              </a:ext>
            </a:extLst>
          </p:cNvPr>
          <p:cNvSpPr txBox="1"/>
          <p:nvPr/>
        </p:nvSpPr>
        <p:spPr>
          <a:xfrm>
            <a:off x="8416639" y="2031403"/>
            <a:ext cx="3533553" cy="1477328"/>
          </a:xfrm>
          <a:prstGeom prst="rect">
            <a:avLst/>
          </a:prstGeom>
          <a:noFill/>
          <a:ln>
            <a:solidFill>
              <a:schemeClr val="bg1">
                <a:lumMod val="65000"/>
              </a:schemeClr>
            </a:solidFill>
          </a:ln>
          <a:effectLst>
            <a:outerShdw blurRad="63500" sx="102000" sy="102000" algn="ctr" rotWithShape="0">
              <a:prstClr val="black">
                <a:alpha val="40000"/>
              </a:prstClr>
            </a:outerShdw>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dirty="0">
                <a:solidFill>
                  <a:prstClr val="black"/>
                </a:solidFill>
                <a:cs typeface="Arial" panose="020B0604020202020204" pitchFamily="34" charset="0"/>
              </a:rPr>
              <a:t>Observation</a:t>
            </a:r>
            <a:r>
              <a:rPr lang="en-US" sz="1800" b="1" i="1" dirty="0">
                <a:solidFill>
                  <a:prstClr val="black"/>
                </a:solidFill>
                <a:cs typeface="Arial" panose="020B0604020202020204" pitchFamily="34" charset="0"/>
              </a:rPr>
              <a:t>: Most photos were taken in the months of March and April, signaling that are months are busier times for the photographer</a:t>
            </a:r>
            <a:endParaRPr kumimoji="0" lang="en-US" sz="1800" b="1" i="1"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0717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6</a:t>
            </a:r>
            <a:endParaRPr sz="1000">
              <a:latin typeface="Calibri"/>
              <a:cs typeface="Calibri"/>
            </a:endParaRPr>
          </a:p>
        </p:txBody>
      </p:sp>
      <p:sp>
        <p:nvSpPr>
          <p:cNvPr id="3" name="object 3"/>
          <p:cNvSpPr txBox="1">
            <a:spLocks noGrp="1"/>
          </p:cNvSpPr>
          <p:nvPr>
            <p:ph type="title"/>
          </p:nvPr>
        </p:nvSpPr>
        <p:spPr>
          <a:xfrm>
            <a:off x="535939" y="203453"/>
            <a:ext cx="11031601"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30" dirty="0"/>
              <a:t> </a:t>
            </a:r>
            <a:r>
              <a:rPr dirty="0"/>
              <a:t>Based</a:t>
            </a:r>
            <a:r>
              <a:rPr spc="-5" dirty="0"/>
              <a:t> learning-</a:t>
            </a:r>
            <a:r>
              <a:rPr lang="en-US" spc="-5" dirty="0"/>
              <a:t>Increase Sight Word Recognition</a:t>
            </a:r>
            <a:endParaRPr spc="-10" dirty="0"/>
          </a:p>
        </p:txBody>
      </p:sp>
      <p:sp>
        <p:nvSpPr>
          <p:cNvPr id="4" name="object 4"/>
          <p:cNvSpPr txBox="1"/>
          <p:nvPr/>
        </p:nvSpPr>
        <p:spPr>
          <a:xfrm>
            <a:off x="102471" y="818860"/>
            <a:ext cx="12094845" cy="1217641"/>
          </a:xfrm>
          <a:prstGeom prst="rect">
            <a:avLst/>
          </a:prstGeom>
        </p:spPr>
        <p:txBody>
          <a:bodyPr vert="horz" wrap="square" lIns="0" tIns="108585" rIns="0" bIns="0" rtlCol="0">
            <a:spAutoFit/>
          </a:bodyPr>
          <a:lstStyle/>
          <a:p>
            <a:pPr marL="12700">
              <a:lnSpc>
                <a:spcPct val="100000"/>
              </a:lnSpc>
              <a:spcBef>
                <a:spcPts val="855"/>
              </a:spcBef>
            </a:pPr>
            <a:r>
              <a:rPr b="1" spc="-5" dirty="0">
                <a:solidFill>
                  <a:srgbClr val="002967"/>
                </a:solidFill>
                <a:cs typeface="Segoe UI"/>
              </a:rPr>
              <a:t>PROBLEM</a:t>
            </a:r>
            <a:r>
              <a:rPr b="1" spc="-50" dirty="0">
                <a:solidFill>
                  <a:srgbClr val="002967"/>
                </a:solidFill>
                <a:cs typeface="Segoe UI"/>
              </a:rPr>
              <a:t> </a:t>
            </a:r>
            <a:r>
              <a:rPr b="1" spc="-30" dirty="0">
                <a:solidFill>
                  <a:srgbClr val="002967"/>
                </a:solidFill>
                <a:cs typeface="Segoe UI"/>
              </a:rPr>
              <a:t>STATEMENT</a:t>
            </a:r>
            <a:endParaRPr dirty="0">
              <a:cs typeface="Segoe UI"/>
            </a:endParaRPr>
          </a:p>
          <a:p>
            <a:pPr marL="171450" marR="0" lvl="0" indent="-171450" algn="l" defTabSz="914400" rtl="0" eaLnBrk="1" fontAlgn="auto" latinLnBrk="0" hangingPunct="1">
              <a:lnSpc>
                <a:spcPct val="100000"/>
              </a:lnSpc>
              <a:spcBef>
                <a:spcPct val="0"/>
              </a:spcBef>
              <a:spcAft>
                <a:spcPts val="0"/>
              </a:spcAft>
              <a:buClrTx/>
              <a:buSzTx/>
              <a:buFont typeface="Wingdings" panose="05000000000000000000" pitchFamily="2" charset="2"/>
              <a:buChar char="Ø"/>
              <a:tabLst/>
              <a:defRPr/>
            </a:pPr>
            <a:r>
              <a:rPr kumimoji="0" lang="en-US" altLang="en-US" b="0" i="0" u="none" strike="noStrike" kern="1200" cap="none" spc="0" normalizeH="0" baseline="0" noProof="0" dirty="0">
                <a:ln>
                  <a:noFill/>
                </a:ln>
                <a:solidFill>
                  <a:prstClr val="black"/>
                </a:solidFill>
                <a:effectLst/>
                <a:uLnTx/>
                <a:uFillTx/>
                <a:ea typeface="+mn-ea"/>
                <a:cs typeface="+mn-cs"/>
              </a:rPr>
              <a:t>Most children began learning sight word recognition at the age of 4, and on average should know as least 10-12 words by age 5.  My son, Noah turning be 5 in Feb 2021, and know 8 sights words from a deck of 72-word flashcards. Due to lack of sight word recognition, Noah has been identified on his kindergarten readiness test as “needing to know more sight words”</a:t>
            </a:r>
          </a:p>
        </p:txBody>
      </p:sp>
      <p:pic>
        <p:nvPicPr>
          <p:cNvPr id="10" name="object 10"/>
          <p:cNvPicPr/>
          <p:nvPr/>
        </p:nvPicPr>
        <p:blipFill>
          <a:blip r:embed="rId2" cstate="print"/>
          <a:stretch>
            <a:fillRect/>
          </a:stretch>
        </p:blipFill>
        <p:spPr>
          <a:xfrm>
            <a:off x="1439672" y="2598420"/>
            <a:ext cx="122428" cy="222503"/>
          </a:xfrm>
          <a:prstGeom prst="rect">
            <a:avLst/>
          </a:prstGeom>
        </p:spPr>
      </p:pic>
      <p:pic>
        <p:nvPicPr>
          <p:cNvPr id="30" name="Picture 29">
            <a:extLst>
              <a:ext uri="{FF2B5EF4-FFF2-40B4-BE49-F238E27FC236}">
                <a16:creationId xmlns:a16="http://schemas.microsoft.com/office/drawing/2014/main" id="{430E7353-B950-43B3-8874-0E37B802D9F8}"/>
              </a:ext>
            </a:extLst>
          </p:cNvPr>
          <p:cNvPicPr>
            <a:picLocks noChangeAspect="1"/>
          </p:cNvPicPr>
          <p:nvPr/>
        </p:nvPicPr>
        <p:blipFill>
          <a:blip r:embed="rId3"/>
          <a:stretch>
            <a:fillRect/>
          </a:stretch>
        </p:blipFill>
        <p:spPr>
          <a:xfrm rot="21074478">
            <a:off x="161536" y="2178331"/>
            <a:ext cx="2343021" cy="908172"/>
          </a:xfrm>
          <a:prstGeom prst="rect">
            <a:avLst/>
          </a:prstGeom>
          <a:ln>
            <a:solidFill>
              <a:schemeClr val="bg1">
                <a:lumMod val="75000"/>
              </a:schemeClr>
            </a:solidFill>
          </a:ln>
          <a:effectLst>
            <a:outerShdw blurRad="50800" dist="38100" dir="8100000" algn="tr" rotWithShape="0">
              <a:prstClr val="black">
                <a:alpha val="40000"/>
              </a:prstClr>
            </a:outerShdw>
          </a:effectLst>
        </p:spPr>
      </p:pic>
      <p:pic>
        <p:nvPicPr>
          <p:cNvPr id="32" name="Picture 31">
            <a:extLst>
              <a:ext uri="{FF2B5EF4-FFF2-40B4-BE49-F238E27FC236}">
                <a16:creationId xmlns:a16="http://schemas.microsoft.com/office/drawing/2014/main" id="{D7F130BC-78FC-4F09-BF99-FFA61A7EE32D}"/>
              </a:ext>
            </a:extLst>
          </p:cNvPr>
          <p:cNvPicPr>
            <a:picLocks noChangeAspect="1"/>
          </p:cNvPicPr>
          <p:nvPr/>
        </p:nvPicPr>
        <p:blipFill>
          <a:blip r:embed="rId4"/>
          <a:stretch>
            <a:fillRect/>
          </a:stretch>
        </p:blipFill>
        <p:spPr>
          <a:xfrm>
            <a:off x="2712441" y="2147986"/>
            <a:ext cx="3612159" cy="3966015"/>
          </a:xfrm>
          <a:prstGeom prst="rect">
            <a:avLst/>
          </a:prstGeom>
          <a:ln>
            <a:solidFill>
              <a:schemeClr val="bg1">
                <a:lumMod val="75000"/>
              </a:schemeClr>
            </a:solidFill>
          </a:ln>
          <a:effectLst>
            <a:outerShdw blurRad="50800" dist="38100" dir="8100000" algn="tr" rotWithShape="0">
              <a:prstClr val="black">
                <a:alpha val="40000"/>
              </a:prstClr>
            </a:outerShdw>
          </a:effectLst>
        </p:spPr>
      </p:pic>
      <p:sp>
        <p:nvSpPr>
          <p:cNvPr id="33" name="Title 1">
            <a:extLst>
              <a:ext uri="{FF2B5EF4-FFF2-40B4-BE49-F238E27FC236}">
                <a16:creationId xmlns:a16="http://schemas.microsoft.com/office/drawing/2014/main" id="{EF4F1D1B-A2C9-41B4-BCD7-1C5677992017}"/>
              </a:ext>
            </a:extLst>
          </p:cNvPr>
          <p:cNvSpPr txBox="1">
            <a:spLocks/>
          </p:cNvSpPr>
          <p:nvPr/>
        </p:nvSpPr>
        <p:spPr>
          <a:xfrm>
            <a:off x="3829595" y="2185407"/>
            <a:ext cx="1574746" cy="269954"/>
          </a:xfrm>
          <a:prstGeom prst="rect">
            <a:avLst/>
          </a:prstGeom>
        </p:spPr>
        <p:txBody>
          <a:bodyPr wrap="square" lIns="0" tIns="0" rIns="0" bIns="0">
            <a:normAutofit/>
          </a:bodyPr>
          <a:lstStyle>
            <a:lvl1pPr>
              <a:defRPr sz="3600" b="0" i="0">
                <a:solidFill>
                  <a:schemeClr val="bg1"/>
                </a:solidFill>
                <a:latin typeface="Calibri"/>
                <a:ea typeface="+mj-ea"/>
                <a:cs typeface="Calibri"/>
              </a:defRPr>
            </a:lvl1pPr>
          </a:lstStyle>
          <a:p>
            <a:r>
              <a:rPr lang="en-US" sz="1400" b="1" spc="-30" dirty="0">
                <a:solidFill>
                  <a:srgbClr val="002967"/>
                </a:solidFill>
                <a:latin typeface="+mn-lt"/>
                <a:ea typeface="+mn-ea"/>
                <a:cs typeface="Segoe UI"/>
              </a:rPr>
              <a:t>Original Process Flow</a:t>
            </a:r>
          </a:p>
        </p:txBody>
      </p:sp>
      <p:pic>
        <p:nvPicPr>
          <p:cNvPr id="34" name="Picture 33">
            <a:extLst>
              <a:ext uri="{FF2B5EF4-FFF2-40B4-BE49-F238E27FC236}">
                <a16:creationId xmlns:a16="http://schemas.microsoft.com/office/drawing/2014/main" id="{C248A504-9E6F-4F9B-BC19-85786EF75429}"/>
              </a:ext>
            </a:extLst>
          </p:cNvPr>
          <p:cNvPicPr>
            <a:picLocks noChangeAspect="1"/>
          </p:cNvPicPr>
          <p:nvPr/>
        </p:nvPicPr>
        <p:blipFill>
          <a:blip r:embed="rId5"/>
          <a:stretch>
            <a:fillRect/>
          </a:stretch>
        </p:blipFill>
        <p:spPr>
          <a:xfrm>
            <a:off x="7348426" y="2085086"/>
            <a:ext cx="4219114" cy="174381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F2668142-8470-4C85-8047-0944BF368ED6}"/>
              </a:ext>
            </a:extLst>
          </p:cNvPr>
          <p:cNvSpPr txBox="1"/>
          <p:nvPr/>
        </p:nvSpPr>
        <p:spPr>
          <a:xfrm>
            <a:off x="7375007" y="3809040"/>
            <a:ext cx="4310174" cy="369332"/>
          </a:xfrm>
          <a:prstGeom prst="rect">
            <a:avLst/>
          </a:prstGeom>
          <a:noFill/>
        </p:spPr>
        <p:txBody>
          <a:bodyPr wrap="square">
            <a:spAutoFit/>
          </a:bodyPr>
          <a:lstStyle/>
          <a:p>
            <a:r>
              <a:rPr lang="en-US" sz="1800" dirty="0">
                <a:solidFill>
                  <a:prstClr val="black"/>
                </a:solidFill>
                <a:latin typeface="Arial" panose="020B0604020202020204" pitchFamily="34" charset="0"/>
                <a:cs typeface="Arial" panose="020B0604020202020204" pitchFamily="34" charset="0"/>
              </a:rPr>
              <a:t>The Original Process, with an </a:t>
            </a:r>
            <a:r>
              <a:rPr lang="en-US" sz="1800" b="1" dirty="0">
                <a:solidFill>
                  <a:prstClr val="black"/>
                </a:solidFill>
                <a:latin typeface="Arial" panose="020B0604020202020204" pitchFamily="34" charset="0"/>
                <a:cs typeface="Arial" panose="020B0604020202020204" pitchFamily="34" charset="0"/>
              </a:rPr>
              <a:t>SQL =0</a:t>
            </a:r>
            <a:endParaRPr lang="en-US" b="1" dirty="0"/>
          </a:p>
        </p:txBody>
      </p:sp>
      <p:sp>
        <p:nvSpPr>
          <p:cNvPr id="38" name="TextBox 37">
            <a:extLst>
              <a:ext uri="{FF2B5EF4-FFF2-40B4-BE49-F238E27FC236}">
                <a16:creationId xmlns:a16="http://schemas.microsoft.com/office/drawing/2014/main" id="{30842766-1EE8-4C83-9366-8A0ADE30240F}"/>
              </a:ext>
            </a:extLst>
          </p:cNvPr>
          <p:cNvSpPr txBox="1"/>
          <p:nvPr/>
        </p:nvSpPr>
        <p:spPr>
          <a:xfrm>
            <a:off x="6324600" y="4105191"/>
            <a:ext cx="5688330" cy="2092881"/>
          </a:xfrm>
          <a:prstGeom prst="rect">
            <a:avLst/>
          </a:prstGeom>
          <a:noFill/>
        </p:spPr>
        <p:txBody>
          <a:bodyPr wrap="square">
            <a:spAutoFit/>
          </a:bodyPr>
          <a:lstStyle/>
          <a:p>
            <a:r>
              <a:rPr lang="en-US" b="1" spc="-30" dirty="0">
                <a:solidFill>
                  <a:srgbClr val="002967"/>
                </a:solidFill>
                <a:cs typeface="Segoe UI"/>
              </a:rPr>
              <a:t>    GOAL</a:t>
            </a:r>
          </a:p>
          <a:p>
            <a:pPr lvl="1">
              <a:buFont typeface="Wingdings" panose="05000000000000000000" pitchFamily="2" charset="2"/>
              <a:buChar char="Ø"/>
            </a:pPr>
            <a:r>
              <a:rPr lang="en-US" sz="1400" i="1" dirty="0">
                <a:latin typeface="Arial" panose="020B0604020202020204" pitchFamily="34" charset="0"/>
                <a:cs typeface="Arial" panose="020B0604020202020204" pitchFamily="34" charset="0"/>
              </a:rPr>
              <a:t>Increase the number of sight word count Noah recognizes. Noah has a flashcard deck of 72 sight words. The goal is for him to recognize at least ½ of the cards, 36 sight words which will be a 39% improvement from his existing 11% sight word recognition</a:t>
            </a:r>
          </a:p>
          <a:p>
            <a:pPr lvl="1">
              <a:buFont typeface="Wingdings" panose="05000000000000000000" pitchFamily="2" charset="2"/>
              <a:buChar char="Ø"/>
            </a:pPr>
            <a:endParaRPr lang="en-US" sz="1400" i="1"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400" i="1" dirty="0">
                <a:latin typeface="Arial" panose="020B0604020202020204" pitchFamily="34" charset="0"/>
                <a:cs typeface="Arial" panose="020B0604020202020204" pitchFamily="34" charset="0"/>
              </a:rPr>
              <a:t>To identifies ways of learning sight words that Noah enjoys, and will help continue to increase his word count</a:t>
            </a:r>
          </a:p>
        </p:txBody>
      </p:sp>
      <p:sp>
        <p:nvSpPr>
          <p:cNvPr id="40" name="TextBox 39">
            <a:extLst>
              <a:ext uri="{FF2B5EF4-FFF2-40B4-BE49-F238E27FC236}">
                <a16:creationId xmlns:a16="http://schemas.microsoft.com/office/drawing/2014/main" id="{13A44B09-B68E-4B26-A84A-5693B2008120}"/>
              </a:ext>
            </a:extLst>
          </p:cNvPr>
          <p:cNvSpPr txBox="1"/>
          <p:nvPr/>
        </p:nvSpPr>
        <p:spPr>
          <a:xfrm>
            <a:off x="-37214" y="3598403"/>
            <a:ext cx="2704214" cy="1365438"/>
          </a:xfrm>
          <a:prstGeom prst="rect">
            <a:avLst/>
          </a:prstGeom>
          <a:noFill/>
        </p:spPr>
        <p:txBody>
          <a:bodyPr wrap="square">
            <a:spAutoFit/>
          </a:bodyPr>
          <a:lstStyle/>
          <a:p>
            <a:pPr marL="0" marR="0">
              <a:lnSpc>
                <a:spcPct val="107000"/>
              </a:lnSpc>
              <a:spcBef>
                <a:spcPts val="0"/>
              </a:spcBef>
              <a:spcAft>
                <a:spcPts val="800"/>
              </a:spcAft>
            </a:pPr>
            <a:r>
              <a:rPr lang="en-US" b="1" spc="-5" dirty="0">
                <a:solidFill>
                  <a:srgbClr val="002967"/>
                </a:solidFill>
                <a:cs typeface="Segoe UI"/>
              </a:rPr>
              <a:t>POSSIBLE ROOT CAUSE:</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Timing in the evening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Incentive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Learning method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object 9">
            <a:extLst>
              <a:ext uri="{FF2B5EF4-FFF2-40B4-BE49-F238E27FC236}">
                <a16:creationId xmlns:a16="http://schemas.microsoft.com/office/drawing/2014/main" id="{F43A672E-6569-4DBC-836B-F5CC923F9617}"/>
              </a:ext>
            </a:extLst>
          </p:cNvPr>
          <p:cNvSpPr/>
          <p:nvPr/>
        </p:nvSpPr>
        <p:spPr>
          <a:xfrm>
            <a:off x="7162800" y="3617540"/>
            <a:ext cx="4648200" cy="259950"/>
          </a:xfrm>
          <a:custGeom>
            <a:avLst/>
            <a:gdLst/>
            <a:ahLst/>
            <a:cxnLst/>
            <a:rect l="l" t="t" r="r" b="b"/>
            <a:pathLst>
              <a:path w="1946275" h="1203960">
                <a:moveTo>
                  <a:pt x="0" y="1203960"/>
                </a:moveTo>
                <a:lnTo>
                  <a:pt x="1946148" y="1203960"/>
                </a:lnTo>
                <a:lnTo>
                  <a:pt x="1946148" y="0"/>
                </a:lnTo>
                <a:lnTo>
                  <a:pt x="0" y="0"/>
                </a:lnTo>
                <a:lnTo>
                  <a:pt x="0" y="1203960"/>
                </a:lnTo>
                <a:close/>
              </a:path>
            </a:pathLst>
          </a:custGeom>
          <a:ln w="57912">
            <a:solidFill>
              <a:srgbClr val="C55A11"/>
            </a:solidFill>
          </a:ln>
        </p:spPr>
        <p:txBody>
          <a:bodyPr wrap="square" lIns="0" tIns="0" rIns="0" bIns="0" rtlCol="0"/>
          <a:lstStyle/>
          <a:p>
            <a:endParaRPr/>
          </a:p>
        </p:txBody>
      </p:sp>
    </p:spTree>
    <p:extLst>
      <p:ext uri="{BB962C8B-B14F-4D97-AF65-F5344CB8AC3E}">
        <p14:creationId xmlns:p14="http://schemas.microsoft.com/office/powerpoint/2010/main" val="288329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7541" y="6420103"/>
            <a:ext cx="895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D34500"/>
                </a:solidFill>
                <a:latin typeface="Calibri"/>
                <a:cs typeface="Calibri"/>
              </a:rPr>
              <a:t>7</a:t>
            </a:r>
            <a:endParaRPr sz="1000">
              <a:latin typeface="Calibri"/>
              <a:cs typeface="Calibri"/>
            </a:endParaRPr>
          </a:p>
        </p:txBody>
      </p:sp>
      <p:sp>
        <p:nvSpPr>
          <p:cNvPr id="3" name="object 3"/>
          <p:cNvSpPr txBox="1">
            <a:spLocks noGrp="1"/>
          </p:cNvSpPr>
          <p:nvPr>
            <p:ph type="title"/>
          </p:nvPr>
        </p:nvSpPr>
        <p:spPr>
          <a:xfrm>
            <a:off x="535940" y="203453"/>
            <a:ext cx="11656060" cy="566822"/>
          </a:xfrm>
          <a:prstGeom prst="rect">
            <a:avLst/>
          </a:prstGeom>
        </p:spPr>
        <p:txBody>
          <a:bodyPr vert="horz" wrap="square" lIns="0" tIns="12700" rIns="0" bIns="0" rtlCol="0">
            <a:spAutoFit/>
          </a:bodyPr>
          <a:lstStyle/>
          <a:p>
            <a:pPr marL="12700">
              <a:lnSpc>
                <a:spcPct val="100000"/>
              </a:lnSpc>
              <a:spcBef>
                <a:spcPts val="100"/>
              </a:spcBef>
            </a:pPr>
            <a:r>
              <a:rPr spc="-15" dirty="0"/>
              <a:t>Project</a:t>
            </a:r>
            <a:r>
              <a:rPr spc="-25" dirty="0"/>
              <a:t> </a:t>
            </a:r>
            <a:r>
              <a:rPr dirty="0"/>
              <a:t>Based </a:t>
            </a:r>
            <a:r>
              <a:rPr spc="-5" dirty="0"/>
              <a:t>learning-</a:t>
            </a:r>
            <a:r>
              <a:rPr lang="en-US" spc="-5" dirty="0"/>
              <a:t> Increase Sight Word Recognition</a:t>
            </a:r>
            <a:r>
              <a:rPr spc="-15" dirty="0"/>
              <a:t>(cont)</a:t>
            </a:r>
          </a:p>
        </p:txBody>
      </p:sp>
      <p:sp>
        <p:nvSpPr>
          <p:cNvPr id="12" name="object 12"/>
          <p:cNvSpPr txBox="1"/>
          <p:nvPr/>
        </p:nvSpPr>
        <p:spPr>
          <a:xfrm>
            <a:off x="282041" y="948054"/>
            <a:ext cx="2537359" cy="321242"/>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001F5F"/>
                </a:solidFill>
                <a:cs typeface="Segoe UI"/>
              </a:rPr>
              <a:t>ANA</a:t>
            </a:r>
            <a:r>
              <a:rPr sz="2000" b="1" spc="-305" dirty="0">
                <a:solidFill>
                  <a:srgbClr val="001F5F"/>
                </a:solidFill>
                <a:cs typeface="Segoe UI"/>
              </a:rPr>
              <a:t>L</a:t>
            </a:r>
            <a:r>
              <a:rPr sz="2000" b="1" spc="-45" dirty="0">
                <a:solidFill>
                  <a:srgbClr val="001F5F"/>
                </a:solidFill>
                <a:cs typeface="Segoe UI"/>
              </a:rPr>
              <a:t>Y</a:t>
            </a:r>
            <a:r>
              <a:rPr sz="2000" b="1" dirty="0">
                <a:solidFill>
                  <a:srgbClr val="001F5F"/>
                </a:solidFill>
                <a:cs typeface="Segoe UI"/>
              </a:rPr>
              <a:t>SIS</a:t>
            </a:r>
            <a:r>
              <a:rPr lang="en-US" sz="2000" b="1" dirty="0">
                <a:solidFill>
                  <a:srgbClr val="001F5F"/>
                </a:solidFill>
                <a:cs typeface="Segoe UI"/>
              </a:rPr>
              <a:t> COMPLETE</a:t>
            </a:r>
            <a:endParaRPr sz="2000" dirty="0">
              <a:cs typeface="Segoe UI"/>
            </a:endParaRPr>
          </a:p>
        </p:txBody>
      </p:sp>
      <p:pic>
        <p:nvPicPr>
          <p:cNvPr id="14" name="Picture 13">
            <a:extLst>
              <a:ext uri="{FF2B5EF4-FFF2-40B4-BE49-F238E27FC236}">
                <a16:creationId xmlns:a16="http://schemas.microsoft.com/office/drawing/2014/main" id="{04603223-4F63-4AFE-8BD5-7D5253545E7D}"/>
              </a:ext>
            </a:extLst>
          </p:cNvPr>
          <p:cNvPicPr>
            <a:picLocks noChangeAspect="1"/>
          </p:cNvPicPr>
          <p:nvPr/>
        </p:nvPicPr>
        <p:blipFill>
          <a:blip r:embed="rId2"/>
          <a:stretch>
            <a:fillRect/>
          </a:stretch>
        </p:blipFill>
        <p:spPr>
          <a:xfrm>
            <a:off x="125580" y="1269296"/>
            <a:ext cx="3686828" cy="2613067"/>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5752EE64-53BB-4C4E-9A77-F0CD2803AB1E}"/>
              </a:ext>
            </a:extLst>
          </p:cNvPr>
          <p:cNvPicPr>
            <a:picLocks noChangeAspect="1"/>
          </p:cNvPicPr>
          <p:nvPr/>
        </p:nvPicPr>
        <p:blipFill>
          <a:blip r:embed="rId3"/>
          <a:stretch>
            <a:fillRect/>
          </a:stretch>
        </p:blipFill>
        <p:spPr>
          <a:xfrm>
            <a:off x="125580" y="3997334"/>
            <a:ext cx="2286117" cy="2124184"/>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2F7650DA-9C9E-47E9-8CF9-0940407D0B69}"/>
              </a:ext>
            </a:extLst>
          </p:cNvPr>
          <p:cNvPicPr>
            <a:picLocks noChangeAspect="1"/>
          </p:cNvPicPr>
          <p:nvPr/>
        </p:nvPicPr>
        <p:blipFill>
          <a:blip r:embed="rId4"/>
          <a:stretch>
            <a:fillRect/>
          </a:stretch>
        </p:blipFill>
        <p:spPr>
          <a:xfrm>
            <a:off x="2590800" y="4016827"/>
            <a:ext cx="4246103" cy="2157681"/>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1244651A-1223-4D0F-9969-9CFD8DFCB556}"/>
              </a:ext>
            </a:extLst>
          </p:cNvPr>
          <p:cNvPicPr>
            <a:picLocks noChangeAspect="1"/>
          </p:cNvPicPr>
          <p:nvPr/>
        </p:nvPicPr>
        <p:blipFill>
          <a:blip r:embed="rId5"/>
          <a:stretch>
            <a:fillRect/>
          </a:stretch>
        </p:blipFill>
        <p:spPr>
          <a:xfrm>
            <a:off x="4038600" y="978180"/>
            <a:ext cx="4981962" cy="2972893"/>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99AC87AB-B6F1-4CD9-8336-FD7B29BA4866}"/>
              </a:ext>
            </a:extLst>
          </p:cNvPr>
          <p:cNvPicPr>
            <a:picLocks noChangeAspect="1"/>
          </p:cNvPicPr>
          <p:nvPr/>
        </p:nvPicPr>
        <p:blipFill>
          <a:blip r:embed="rId6"/>
          <a:stretch>
            <a:fillRect/>
          </a:stretch>
        </p:blipFill>
        <p:spPr>
          <a:xfrm>
            <a:off x="8670665" y="1091496"/>
            <a:ext cx="3521335" cy="2263752"/>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4422DEC2-C5F7-49C8-8FC5-5A9700022777}"/>
              </a:ext>
            </a:extLst>
          </p:cNvPr>
          <p:cNvPicPr>
            <a:picLocks noChangeAspect="1"/>
          </p:cNvPicPr>
          <p:nvPr/>
        </p:nvPicPr>
        <p:blipFill>
          <a:blip r:embed="rId7"/>
          <a:stretch>
            <a:fillRect/>
          </a:stretch>
        </p:blipFill>
        <p:spPr>
          <a:xfrm>
            <a:off x="8001001" y="3581400"/>
            <a:ext cx="4065420" cy="2514951"/>
          </a:xfrm>
          <a:prstGeom prst="rect">
            <a:avLst/>
          </a:prstGeom>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TotalTime>
  <Words>1438</Words>
  <Application>Microsoft Office PowerPoint</Application>
  <PresentationFormat>Widescreen</PresentationFormat>
  <Paragraphs>138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Agency FB</vt:lpstr>
      <vt:lpstr>Arial</vt:lpstr>
      <vt:lpstr>Calibri</vt:lpstr>
      <vt:lpstr>Century Gothic</vt:lpstr>
      <vt:lpstr>Courier New</vt:lpstr>
      <vt:lpstr>Seaford</vt:lpstr>
      <vt:lpstr>Wingdings</vt:lpstr>
      <vt:lpstr>Office Theme</vt:lpstr>
      <vt:lpstr>PowerPoint Presentation</vt:lpstr>
      <vt:lpstr>Introduction—Who is Annie Titus?</vt:lpstr>
      <vt:lpstr>What is Data science?</vt:lpstr>
      <vt:lpstr>Project Based learning-Airline Satisfaction Data</vt:lpstr>
      <vt:lpstr>Project Based learning-Airline Satisfaction Data (cont.)</vt:lpstr>
      <vt:lpstr>Project Based learning-Airline Satisfaction Data (cont.)</vt:lpstr>
      <vt:lpstr>PowerPoint Presentation</vt:lpstr>
      <vt:lpstr>Project Based learning-Increase Sight Word Recognition</vt:lpstr>
      <vt:lpstr>Project Based learning- Increase Sight Word Recognition(cont)</vt:lpstr>
      <vt:lpstr>Project Based Increase Sight Word Recognition(cont.) </vt:lpstr>
      <vt:lpstr>Project Based learning-HULU Original Feature Film</vt:lpstr>
      <vt:lpstr>Project Based learning-HULU original Feature Film (cont.)</vt:lpstr>
      <vt:lpstr>Project Based learning-PREDICTING SONG POPULARTIY</vt:lpstr>
      <vt:lpstr>Project Based learning-PREDICTING SONG POPULARTIY</vt:lpstr>
      <vt:lpstr>Project Based learning-PREDICTING SONG POPULARTIY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Visualization Platform</dc:title>
  <dc:creator>Pate, Justin  D.</dc:creator>
  <cp:lastModifiedBy>Annie Titus</cp:lastModifiedBy>
  <cp:revision>1</cp:revision>
  <dcterms:created xsi:type="dcterms:W3CDTF">2022-02-09T03:41:00Z</dcterms:created>
  <dcterms:modified xsi:type="dcterms:W3CDTF">2022-03-04T03:20:10Z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2019-12-26T00:00:00Z</vt:filetime>
  </property>
  <property fmtid="{D5CDD505-2E9C-101B-9397-08002B2CF9AE}" pid="3" name="Creator">
    <vt:lpwstr>Microsoft® PowerPoint® 2016</vt:lpwstr>
  </property>
  <property fmtid="{D5CDD505-2E9C-101B-9397-08002B2CF9AE}" pid="4" name="LastSaved">
    <vt:filetime>2022-02-09T00:00:00Z</vt:filetime>
  </property>
</Properties>
</file>